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7EEA-5C8D-7C40-8AC2-0BDCF5E4D9A2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0E90-4E2E-5942-A87D-C8A96BE8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5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2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6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04E-FFFB-EE41-B149-42C4B80E93F0}" type="datetimeFigureOut">
              <a:rPr lang="en-US" smtClean="0"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D0389-AD95-B746-8B4F-1BB46170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370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Announcements 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Mon11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/</a:t>
            </a:r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18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693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r>
              <a:rPr lang="en-US" sz="3000" dirty="0" err="1" smtClean="0">
                <a:latin typeface="Arial"/>
                <a:cs typeface="Arial"/>
              </a:rPr>
              <a:t>Prelab</a:t>
            </a:r>
            <a:r>
              <a:rPr lang="en-US" sz="3000" dirty="0" smtClean="0">
                <a:latin typeface="Arial"/>
                <a:cs typeface="Arial"/>
              </a:rPr>
              <a:t> Assignment (due Tuesday): spend up to 30 minutes on it—no more</a:t>
            </a:r>
          </a:p>
          <a:p>
            <a:r>
              <a:rPr lang="en-US" sz="3000" dirty="0" smtClean="0">
                <a:latin typeface="Arial"/>
                <a:cs typeface="Arial"/>
              </a:rPr>
              <a:t>Midterm </a:t>
            </a:r>
            <a:r>
              <a:rPr lang="en-US" sz="3000" dirty="0" smtClean="0">
                <a:latin typeface="Arial"/>
                <a:cs typeface="Arial"/>
              </a:rPr>
              <a:t>exam on Wednesday 20 November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Coverage: 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cs typeface="Arial"/>
              </a:rPr>
              <a:t>reactor modeling and mass balances</a:t>
            </a:r>
            <a:r>
              <a:rPr lang="en-US" sz="2600" dirty="0" smtClean="0">
                <a:latin typeface="Arial"/>
                <a:cs typeface="Arial"/>
              </a:rPr>
              <a:t> </a:t>
            </a:r>
            <a:r>
              <a:rPr lang="en-US" sz="2600" dirty="0" smtClean="0">
                <a:latin typeface="Arial"/>
                <a:cs typeface="Arial"/>
              </a:rPr>
              <a:t>up to Wed. 11/13, </a:t>
            </a:r>
            <a:r>
              <a:rPr lang="en-US" sz="2600" dirty="0" smtClean="0">
                <a:latin typeface="Arial"/>
                <a:cs typeface="Arial"/>
              </a:rPr>
              <a:t>until </a:t>
            </a:r>
            <a:r>
              <a:rPr lang="en-US" sz="2600" dirty="0" smtClean="0">
                <a:latin typeface="Arial"/>
                <a:cs typeface="Arial"/>
              </a:rPr>
              <a:t>including </a:t>
            </a:r>
            <a:r>
              <a:rPr lang="en-US" sz="2600" dirty="0" err="1" smtClean="0">
                <a:latin typeface="Arial"/>
                <a:cs typeface="Arial"/>
              </a:rPr>
              <a:t>Pset</a:t>
            </a:r>
            <a:r>
              <a:rPr lang="en-US" sz="2600" dirty="0" smtClean="0">
                <a:latin typeface="Arial"/>
                <a:cs typeface="Arial"/>
              </a:rPr>
              <a:t> 8.</a:t>
            </a:r>
          </a:p>
          <a:p>
            <a:pPr lvl="1"/>
            <a:r>
              <a:rPr lang="en-US" sz="2600" dirty="0" smtClean="0">
                <a:latin typeface="Arial"/>
                <a:cs typeface="Arial"/>
              </a:rPr>
              <a:t>Bring </a:t>
            </a:r>
            <a:r>
              <a:rPr lang="en-US" sz="2600" dirty="0" smtClean="0">
                <a:latin typeface="Arial"/>
                <a:cs typeface="Arial"/>
              </a:rPr>
              <a:t>two-sided equation sheet.  Single words OK.  No sentences, no diagrams, no worked </a:t>
            </a:r>
            <a:r>
              <a:rPr lang="en-US" sz="2600" dirty="0" smtClean="0">
                <a:latin typeface="Arial"/>
                <a:cs typeface="Arial"/>
              </a:rPr>
              <a:t>examples—to be submitted with your exam.</a:t>
            </a:r>
            <a:endParaRPr lang="en-US" sz="2600" dirty="0" smtClean="0">
              <a:latin typeface="Arial"/>
              <a:cs typeface="Arial"/>
            </a:endParaRPr>
          </a:p>
          <a:p>
            <a:r>
              <a:rPr lang="en-US" sz="3000" dirty="0" smtClean="0">
                <a:latin typeface="Arial"/>
                <a:cs typeface="Arial"/>
              </a:rPr>
              <a:t>Office Hours: Sat and Sun 1 to 4PM</a:t>
            </a:r>
          </a:p>
          <a:p>
            <a:r>
              <a:rPr lang="en-US" sz="3000" dirty="0" err="1" smtClean="0">
                <a:latin typeface="Arial"/>
                <a:cs typeface="Arial"/>
              </a:rPr>
              <a:t>Pset</a:t>
            </a:r>
            <a:r>
              <a:rPr lang="en-US" sz="3000" dirty="0" smtClean="0">
                <a:latin typeface="Arial"/>
                <a:cs typeface="Arial"/>
              </a:rPr>
              <a:t> 9, due Mon after exam will be </a:t>
            </a:r>
            <a:r>
              <a:rPr lang="en-US" sz="3000" dirty="0" smtClean="0">
                <a:latin typeface="Arial"/>
                <a:cs typeface="Arial"/>
              </a:rPr>
              <a:t>short—will be posted on </a:t>
            </a:r>
            <a:r>
              <a:rPr lang="en-US" sz="3000" smtClean="0">
                <a:latin typeface="Arial"/>
                <a:cs typeface="Arial"/>
              </a:rPr>
              <a:t>Tuesday evening.</a:t>
            </a:r>
            <a:endParaRPr lang="en-US" sz="3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600" dirty="0" smtClean="0">
              <a:latin typeface="Arial"/>
              <a:cs typeface="Arial"/>
            </a:endParaRPr>
          </a:p>
          <a:p>
            <a:endParaRPr lang="en-US"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73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19022</TotalTime>
  <Words>102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Announcements Mon11/18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dc:creator>Deborah  Sills</dc:creator>
  <cp:lastModifiedBy>Deborah  Sills</cp:lastModifiedBy>
  <cp:revision>41</cp:revision>
  <cp:lastPrinted>2013-10-21T03:50:24Z</cp:lastPrinted>
  <dcterms:created xsi:type="dcterms:W3CDTF">2013-10-20T17:24:24Z</dcterms:created>
  <dcterms:modified xsi:type="dcterms:W3CDTF">2013-11-18T00:17:39Z</dcterms:modified>
</cp:coreProperties>
</file>