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370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Mon11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18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93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r>
              <a:rPr lang="en-US" sz="3000" dirty="0" err="1" smtClean="0">
                <a:latin typeface="Arial"/>
                <a:cs typeface="Arial"/>
              </a:rPr>
              <a:t>Prelab</a:t>
            </a:r>
            <a:r>
              <a:rPr lang="en-US" sz="3000" dirty="0" smtClean="0">
                <a:latin typeface="Arial"/>
                <a:cs typeface="Arial"/>
              </a:rPr>
              <a:t> Assignment (due Tuesday): spend 15-30 minutes—no more</a:t>
            </a:r>
          </a:p>
          <a:p>
            <a:r>
              <a:rPr lang="en-US" sz="3000" dirty="0" smtClean="0">
                <a:latin typeface="Arial"/>
                <a:cs typeface="Arial"/>
              </a:rPr>
              <a:t>Midterm </a:t>
            </a:r>
            <a:r>
              <a:rPr lang="en-US" sz="3000" dirty="0" smtClean="0">
                <a:latin typeface="Arial"/>
                <a:cs typeface="Arial"/>
              </a:rPr>
              <a:t>exam on Wednesday 20 November</a:t>
            </a:r>
          </a:p>
          <a:p>
            <a:r>
              <a:rPr lang="en-US" sz="3000" dirty="0" err="1" smtClean="0">
                <a:latin typeface="Arial"/>
                <a:cs typeface="Arial"/>
              </a:rPr>
              <a:t>Pset</a:t>
            </a:r>
            <a:r>
              <a:rPr lang="en-US" sz="3000" dirty="0" smtClean="0">
                <a:latin typeface="Arial"/>
                <a:cs typeface="Arial"/>
              </a:rPr>
              <a:t> </a:t>
            </a:r>
            <a:r>
              <a:rPr lang="en-US" sz="3000" dirty="0" smtClean="0">
                <a:latin typeface="Arial"/>
                <a:cs typeface="Arial"/>
              </a:rPr>
              <a:t>9, due Mon after exam will be </a:t>
            </a:r>
            <a:r>
              <a:rPr lang="en-US" sz="3000" dirty="0" smtClean="0">
                <a:latin typeface="Arial"/>
                <a:cs typeface="Arial"/>
              </a:rPr>
              <a:t>short (2 or 3 questions)—will be posted on Tuesday evening.</a:t>
            </a:r>
          </a:p>
          <a:p>
            <a:r>
              <a:rPr lang="en-US" sz="3000" dirty="0" smtClean="0">
                <a:latin typeface="Arial"/>
                <a:cs typeface="Arial"/>
              </a:rPr>
              <a:t>Pset8 is graded, will be in your boxes by 3pm, or come </a:t>
            </a:r>
            <a:r>
              <a:rPr lang="en-US" sz="3000" smtClean="0">
                <a:latin typeface="Arial"/>
                <a:cs typeface="Arial"/>
              </a:rPr>
              <a:t>by earlier to pick up</a:t>
            </a:r>
            <a:endParaRPr lang="en-US" sz="3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21766</TotalTime>
  <Words>68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 Mon11/18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45</cp:revision>
  <cp:lastPrinted>2013-10-21T03:50:24Z</cp:lastPrinted>
  <dcterms:created xsi:type="dcterms:W3CDTF">2013-10-20T17:24:24Z</dcterms:created>
  <dcterms:modified xsi:type="dcterms:W3CDTF">2013-11-19T22:01:06Z</dcterms:modified>
</cp:coreProperties>
</file>