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8"/>
  </p:handoutMasterIdLst>
  <p:sldIdLst>
    <p:sldId id="256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7EEA-5C8D-7C40-8AC2-0BDCF5E4D9A2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0E90-4E2E-5942-A87D-C8A96BE8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04E-FFFB-EE41-B149-42C4B80E93F0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617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Mon 11/25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9420"/>
            <a:ext cx="8229600" cy="53302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Arial"/>
                <a:cs typeface="Arial"/>
              </a:rPr>
              <a:t>Individual</a:t>
            </a:r>
            <a:r>
              <a:rPr lang="en-US" dirty="0" smtClean="0">
                <a:latin typeface="Arial"/>
                <a:cs typeface="Arial"/>
              </a:rPr>
              <a:t> Lab Reports due Tuesday by 5pm. Only use your data.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C</a:t>
            </a:r>
            <a:r>
              <a:rPr lang="en-US" dirty="0" smtClean="0">
                <a:latin typeface="Arial"/>
                <a:cs typeface="Arial"/>
              </a:rPr>
              <a:t>ompare BOD values you obtained to “typical values” presented in the table in the first lab handout (“Lab 10” folder on Moodle)</a:t>
            </a:r>
          </a:p>
          <a:p>
            <a:pPr marL="457200" lvl="1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73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cont.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468" y="1237020"/>
            <a:ext cx="8229600" cy="5633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Field Trip to a Solid Waste Management Facility tomorrow: only 8am and 10am.</a:t>
            </a:r>
          </a:p>
          <a:p>
            <a:pPr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Final two labs: Role Playing: handout to start reading.  I’ll email you your roles tonight.</a:t>
            </a:r>
          </a:p>
          <a:p>
            <a:pPr marL="0" indent="0">
              <a:buNone/>
            </a:pPr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89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London 1854: Cesspits, Cholera and Conflict over the Broad St. Pump</a:t>
            </a:r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4" name="Picture 3" descr="Screen Shot 2013-11-25 at 7.1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90" y="1118776"/>
            <a:ext cx="3742972" cy="57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Your Tasks over two class periods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Give a 1 to 2 minute speech introducing your character &amp; “your” perspective on cholera</a:t>
            </a:r>
          </a:p>
          <a:p>
            <a:r>
              <a:rPr lang="en-US" sz="2800" dirty="0" smtClean="0">
                <a:latin typeface="Arial"/>
                <a:cs typeface="Arial"/>
              </a:rPr>
              <a:t>Debate and vote on removing the handle of the Broad St. pump.</a:t>
            </a:r>
          </a:p>
          <a:p>
            <a:r>
              <a:rPr lang="en-US" sz="2800" dirty="0" smtClean="0">
                <a:latin typeface="Arial"/>
                <a:cs typeface="Arial"/>
              </a:rPr>
              <a:t>Revise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and amend language of the handbill</a:t>
            </a:r>
          </a:p>
          <a:p>
            <a:r>
              <a:rPr lang="en-US" sz="2800" dirty="0" smtClean="0">
                <a:latin typeface="Arial"/>
                <a:cs typeface="Arial"/>
              </a:rPr>
              <a:t>Achieve your secret objective</a:t>
            </a:r>
          </a:p>
          <a:p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06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Next Tuesday—First Period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Introduction—Roberts Rules of Order</a:t>
            </a:r>
          </a:p>
          <a:p>
            <a:r>
              <a:rPr lang="en-US" dirty="0" smtClean="0">
                <a:latin typeface="Arial"/>
                <a:cs typeface="Arial"/>
              </a:rPr>
              <a:t>40 minutes of prep time in factions (anti-</a:t>
            </a:r>
            <a:r>
              <a:rPr lang="en-US" dirty="0" err="1" smtClean="0">
                <a:latin typeface="Arial"/>
                <a:cs typeface="Arial"/>
              </a:rPr>
              <a:t>contagionists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contagionists</a:t>
            </a:r>
            <a:r>
              <a:rPr lang="en-US" dirty="0" smtClean="0">
                <a:latin typeface="Arial"/>
                <a:cs typeface="Arial"/>
              </a:rPr>
              <a:t>, undecided.)</a:t>
            </a:r>
          </a:p>
          <a:p>
            <a:r>
              <a:rPr lang="en-US" dirty="0" smtClean="0">
                <a:latin typeface="Arial"/>
                <a:cs typeface="Arial"/>
              </a:rPr>
              <a:t>One hour of opening statements on the nature and origin of the disease outbreak 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33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Cultural Competency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132" y="326413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Arial"/>
                <a:cs typeface="Arial"/>
              </a:rPr>
              <a:t>What do we ask ourselves when we hear about a custom like open defecation, or work with a community to set up improved sanitation?  </a:t>
            </a:r>
          </a:p>
          <a:p>
            <a:endParaRPr lang="en-US" sz="2800" dirty="0">
              <a:solidFill>
                <a:srgbClr val="800000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rgbClr val="800000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132" y="1417638"/>
            <a:ext cx="7535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0000FF"/>
                </a:solidFill>
              </a:rPr>
              <a:t>Ethnocentric </a:t>
            </a:r>
            <a:r>
              <a:rPr lang="en-US" sz="3200" dirty="0" smtClean="0">
                <a:solidFill>
                  <a:srgbClr val="0000FF"/>
                </a:solidFill>
              </a:rPr>
              <a:t>Behavior is “characterized by the attitude that one’s own group is superior.”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2572" y="4910666"/>
            <a:ext cx="7134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experiences have you had when you’ve been judged for your culture based on generalizations and stereotypes?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4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32785</TotalTime>
  <Words>249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Announcements Mon 11/25</vt:lpstr>
      <vt:lpstr>Announcements cont.</vt:lpstr>
      <vt:lpstr>London 1854: Cesspits, Cholera and Conflict over the Broad St. Pump</vt:lpstr>
      <vt:lpstr>Your Tasks over two class periods</vt:lpstr>
      <vt:lpstr>Next Tuesday—First Period</vt:lpstr>
      <vt:lpstr>Cultural Competency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Deborah  Sills</dc:creator>
  <cp:lastModifiedBy>Deborah  Sills</cp:lastModifiedBy>
  <cp:revision>57</cp:revision>
  <cp:lastPrinted>2013-10-21T03:50:24Z</cp:lastPrinted>
  <dcterms:created xsi:type="dcterms:W3CDTF">2013-10-20T17:24:24Z</dcterms:created>
  <dcterms:modified xsi:type="dcterms:W3CDTF">2013-12-02T05:28:52Z</dcterms:modified>
</cp:coreProperties>
</file>