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3759"/>
            <a:ext cx="5110759" cy="3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3352800"/>
            <a:ext cx="4490539" cy="32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26" y="715684"/>
            <a:ext cx="349756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PEACE CORPS TALK!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Thursday, December 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Noon, Dana 117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FREE PIZZA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5333935"/>
            <a:ext cx="30199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HOSTED BY ENGINEERS FOR SUSTAINABLE DEVELOPMENT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&amp; ASCE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3810000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JOHN TRIMMER, ‘10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Department of Civil and Environmental Engineering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Master’s International Program, USF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United States Peace Corps Volunteer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Kalisizo</a:t>
            </a: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, Uganda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Announcements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 Set due next Monday by 5pm</a:t>
            </a:r>
          </a:p>
          <a:p>
            <a:r>
              <a:rPr lang="en-US" dirty="0" err="1" smtClean="0"/>
              <a:t>Quizz</a:t>
            </a:r>
            <a:r>
              <a:rPr lang="en-US" dirty="0" smtClean="0"/>
              <a:t> on Friday, coverage—this week’s lectures</a:t>
            </a:r>
          </a:p>
          <a:p>
            <a:r>
              <a:rPr lang="en-US" dirty="0" smtClean="0"/>
              <a:t>Role Playing: </a:t>
            </a:r>
          </a:p>
          <a:p>
            <a:pPr lvl="1"/>
            <a:r>
              <a:rPr lang="en-US" dirty="0" smtClean="0"/>
              <a:t>8am—Great Job—</a:t>
            </a:r>
            <a:r>
              <a:rPr lang="en-US" dirty="0" err="1" smtClean="0"/>
              <a:t>anticontagionists</a:t>
            </a:r>
            <a:r>
              <a:rPr lang="en-US" dirty="0" smtClean="0"/>
              <a:t> (Mr. Buzzard) leading, </a:t>
            </a:r>
          </a:p>
          <a:p>
            <a:pPr lvl="1"/>
            <a:r>
              <a:rPr lang="en-US" dirty="0" smtClean="0"/>
              <a:t>10am– Mr. </a:t>
            </a:r>
            <a:r>
              <a:rPr lang="en-US" dirty="0" err="1" smtClean="0"/>
              <a:t>Downes</a:t>
            </a:r>
            <a:r>
              <a:rPr lang="en-US" dirty="0" smtClean="0"/>
              <a:t> is leading!!! But people are dying, and </a:t>
            </a:r>
            <a:r>
              <a:rPr lang="en-US" dirty="0" err="1" smtClean="0"/>
              <a:t>contagionists</a:t>
            </a:r>
            <a:r>
              <a:rPr lang="en-US" dirty="0" smtClean="0"/>
              <a:t> need to wake up,</a:t>
            </a:r>
          </a:p>
          <a:p>
            <a:pPr lvl="1"/>
            <a:r>
              <a:rPr lang="en-US" dirty="0" smtClean="0"/>
              <a:t> 1pm—Excellent job all factions: Mr. Snow will attend your board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Role Playing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Next Week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Present some </a:t>
            </a:r>
            <a:r>
              <a:rPr lang="en-US" sz="2800" dirty="0" smtClean="0">
                <a:latin typeface="Arial"/>
                <a:cs typeface="Arial"/>
              </a:rPr>
              <a:t>kind of analysis of the data</a:t>
            </a:r>
          </a:p>
          <a:p>
            <a:r>
              <a:rPr lang="en-US" sz="2800" dirty="0" smtClean="0">
                <a:latin typeface="Arial"/>
                <a:cs typeface="Arial"/>
              </a:rPr>
              <a:t>Revise </a:t>
            </a:r>
            <a:r>
              <a:rPr lang="en-US" sz="2800" dirty="0" smtClean="0">
                <a:latin typeface="Arial"/>
                <a:cs typeface="Arial"/>
              </a:rPr>
              <a:t>and amend language of the handbill</a:t>
            </a:r>
          </a:p>
          <a:p>
            <a:r>
              <a:rPr lang="en-US" sz="2800" dirty="0" smtClean="0">
                <a:latin typeface="Arial"/>
                <a:cs typeface="Arial"/>
              </a:rPr>
              <a:t>Achieve your secret </a:t>
            </a:r>
            <a:r>
              <a:rPr lang="en-US" sz="2800" dirty="0" smtClean="0">
                <a:latin typeface="Arial"/>
                <a:cs typeface="Arial"/>
              </a:rPr>
              <a:t>objective</a:t>
            </a:r>
          </a:p>
          <a:p>
            <a:r>
              <a:rPr lang="en-US" sz="2800" dirty="0">
                <a:latin typeface="Arial"/>
                <a:cs typeface="Arial"/>
              </a:rPr>
              <a:t>Debate and vote on removing the handle of the Broad St. pump.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70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Next Tuesday—First Period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Introduction—Roberts Rules of Order</a:t>
            </a:r>
          </a:p>
          <a:p>
            <a:r>
              <a:rPr lang="en-US" dirty="0" smtClean="0">
                <a:latin typeface="Arial"/>
                <a:cs typeface="Arial"/>
              </a:rPr>
              <a:t>40 minutes of prep time in factions (anti-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undecided.)</a:t>
            </a:r>
          </a:p>
          <a:p>
            <a:r>
              <a:rPr lang="en-US" dirty="0" smtClean="0">
                <a:latin typeface="Arial"/>
                <a:cs typeface="Arial"/>
              </a:rPr>
              <a:t>One hour of opening statements on the nature and origin of the disease outbreak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63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186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Announcements</vt:lpstr>
      <vt:lpstr>Role Playing Next Week</vt:lpstr>
      <vt:lpstr>Next Tuesday—First Period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Deborah  Sills</cp:lastModifiedBy>
  <cp:revision>4</cp:revision>
  <dcterms:created xsi:type="dcterms:W3CDTF">2013-11-21T17:39:30Z</dcterms:created>
  <dcterms:modified xsi:type="dcterms:W3CDTF">2013-12-04T13:51:26Z</dcterms:modified>
</cp:coreProperties>
</file>