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-1320" y="-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21D41-AF77-4BD8-AF1F-6202CDA6CDA3}" type="datetimeFigureOut">
              <a:rPr lang="en-US" smtClean="0"/>
              <a:t>12/5/13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78B9-E828-48F4-BA60-B74245367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776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21D41-AF77-4BD8-AF1F-6202CDA6CDA3}" type="datetimeFigureOut">
              <a:rPr lang="en-US" smtClean="0"/>
              <a:t>12/5/13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78B9-E828-48F4-BA60-B74245367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178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49" y="366713"/>
            <a:ext cx="1543051" cy="78009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1" y="366713"/>
            <a:ext cx="4476751" cy="78009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21D41-AF77-4BD8-AF1F-6202CDA6CDA3}" type="datetimeFigureOut">
              <a:rPr lang="en-US" smtClean="0"/>
              <a:t>12/5/13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78B9-E828-48F4-BA60-B74245367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520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21D41-AF77-4BD8-AF1F-6202CDA6CDA3}" type="datetimeFigureOut">
              <a:rPr lang="en-US" smtClean="0"/>
              <a:t>12/5/13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78B9-E828-48F4-BA60-B74245367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560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21D41-AF77-4BD8-AF1F-6202CDA6CDA3}" type="datetimeFigureOut">
              <a:rPr lang="en-US" smtClean="0"/>
              <a:t>12/5/13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78B9-E828-48F4-BA60-B74245367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559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1" y="2133601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201" y="2133601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21D41-AF77-4BD8-AF1F-6202CDA6CDA3}" type="datetimeFigureOut">
              <a:rPr lang="en-US" smtClean="0"/>
              <a:t>12/5/13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78B9-E828-48F4-BA60-B74245367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973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21D41-AF77-4BD8-AF1F-6202CDA6CDA3}" type="datetimeFigureOut">
              <a:rPr lang="en-US" smtClean="0"/>
              <a:t>12/5/13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78B9-E828-48F4-BA60-B74245367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233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21D41-AF77-4BD8-AF1F-6202CDA6CDA3}" type="datetimeFigureOut">
              <a:rPr lang="en-US" smtClean="0"/>
              <a:t>12/5/13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78B9-E828-48F4-BA60-B74245367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901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21D41-AF77-4BD8-AF1F-6202CDA6CDA3}" type="datetimeFigureOut">
              <a:rPr lang="en-US" smtClean="0"/>
              <a:t>12/5/13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78B9-E828-48F4-BA60-B74245367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6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21D41-AF77-4BD8-AF1F-6202CDA6CDA3}" type="datetimeFigureOut">
              <a:rPr lang="en-US" smtClean="0"/>
              <a:t>12/5/13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78B9-E828-48F4-BA60-B74245367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907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21D41-AF77-4BD8-AF1F-6202CDA6CDA3}" type="datetimeFigureOut">
              <a:rPr lang="en-US" smtClean="0"/>
              <a:t>12/5/13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78B9-E828-48F4-BA60-B74245367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542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521D41-AF77-4BD8-AF1F-6202CDA6CDA3}" type="datetimeFigureOut">
              <a:rPr lang="en-US" smtClean="0"/>
              <a:t>12/5/13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E78B9-E828-48F4-BA60-B74245367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264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73759"/>
            <a:ext cx="5110759" cy="3102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31" y="3352800"/>
            <a:ext cx="4490539" cy="3285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-1321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6626" y="715684"/>
            <a:ext cx="3497561" cy="2092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sng" strike="noStrike" cap="none" normalizeH="0" baseline="0" dirty="0" smtClean="0">
                <a:ln>
                  <a:noFill/>
                </a:ln>
                <a:solidFill>
                  <a:srgbClr val="E46C0A"/>
                </a:solidFill>
                <a:effectLst/>
                <a:latin typeface="Calibri" pitchFamily="34" charset="0"/>
                <a:ea typeface="SimSun" pitchFamily="2" charset="-122"/>
                <a:cs typeface="Calibri" pitchFamily="34" charset="0"/>
              </a:rPr>
              <a:t>PEACE CORPS TALK!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E46C0A"/>
                </a:solidFill>
                <a:effectLst/>
                <a:latin typeface="Calibri" pitchFamily="34" charset="0"/>
                <a:ea typeface="SimSun" pitchFamily="2" charset="-122"/>
                <a:cs typeface="Calibri" pitchFamily="34" charset="0"/>
              </a:rPr>
              <a:t>Thursday, December 5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E46C0A"/>
                </a:solidFill>
                <a:effectLst/>
                <a:latin typeface="Calibri" pitchFamily="34" charset="0"/>
                <a:ea typeface="SimSun" pitchFamily="2" charset="-122"/>
                <a:cs typeface="Calibri" pitchFamily="34" charset="0"/>
              </a:rPr>
              <a:t>Noon, Dana 117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E46C0A"/>
                </a:solidFill>
                <a:effectLst/>
                <a:latin typeface="Calibri" pitchFamily="34" charset="0"/>
                <a:ea typeface="SimSun" pitchFamily="2" charset="-122"/>
                <a:cs typeface="Calibri" pitchFamily="34" charset="0"/>
              </a:rPr>
              <a:t>FREE PIZZA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486400" y="5333935"/>
            <a:ext cx="3019988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SimSun" pitchFamily="2" charset="-122"/>
                <a:cs typeface="Calibri" pitchFamily="34" charset="0"/>
              </a:rPr>
              <a:t/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SimSun" pitchFamily="2" charset="-122"/>
                <a:cs typeface="Calibri" pitchFamily="34" charset="0"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SimSun" pitchFamily="2" charset="-122"/>
                <a:cs typeface="Calibri" pitchFamily="34" charset="0"/>
              </a:rPr>
              <a:t/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SimSun" pitchFamily="2" charset="-122"/>
                <a:cs typeface="Calibri" pitchFamily="34" charset="0"/>
              </a:rPr>
            </a:b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1F497D"/>
                </a:solidFill>
                <a:effectLst/>
                <a:latin typeface="Calibri" pitchFamily="34" charset="0"/>
                <a:ea typeface="SimSun" pitchFamily="2" charset="-122"/>
                <a:cs typeface="Calibri" pitchFamily="34" charset="0"/>
              </a:rPr>
              <a:t>HOSTED BY ENGINEERS FOR SUSTAINABLE DEVELOPMENT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1F497D"/>
                </a:solidFill>
                <a:effectLst/>
                <a:latin typeface="Calibri" pitchFamily="34" charset="0"/>
                <a:ea typeface="SimSun" pitchFamily="2" charset="-122"/>
                <a:cs typeface="Times New Roman" pitchFamily="18" charset="0"/>
              </a:rPr>
              <a:t> &amp; ASCE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95800" y="3810000"/>
            <a:ext cx="48006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b="1" dirty="0">
                <a:solidFill>
                  <a:srgbClr val="1F497D"/>
                </a:solidFill>
                <a:latin typeface="Calibri" pitchFamily="34" charset="0"/>
                <a:ea typeface="SimSun" pitchFamily="2" charset="-122"/>
                <a:cs typeface="Calibri" pitchFamily="34" charset="0"/>
              </a:rPr>
              <a:t>JOHN TRIMMER, ‘10</a:t>
            </a:r>
            <a:endParaRPr lang="en-US" sz="6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1F497D"/>
                </a:solidFill>
                <a:latin typeface="Calibri" pitchFamily="34" charset="0"/>
                <a:ea typeface="SimSun" pitchFamily="2" charset="-122"/>
                <a:cs typeface="Calibri" pitchFamily="34" charset="0"/>
              </a:rPr>
              <a:t>Department of Civil and Environmental Engineering</a:t>
            </a:r>
            <a:endParaRPr lang="en-US" sz="6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1F497D"/>
                </a:solidFill>
                <a:latin typeface="Calibri" pitchFamily="34" charset="0"/>
                <a:ea typeface="SimSun" pitchFamily="2" charset="-122"/>
                <a:cs typeface="Calibri" pitchFamily="34" charset="0"/>
              </a:rPr>
              <a:t>Master’s International Program, USF</a:t>
            </a:r>
            <a:endParaRPr lang="en-US" sz="6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1F497D"/>
                </a:solidFill>
                <a:latin typeface="Calibri" pitchFamily="34" charset="0"/>
                <a:ea typeface="SimSun" pitchFamily="2" charset="-122"/>
                <a:cs typeface="Calibri" pitchFamily="34" charset="0"/>
              </a:rPr>
              <a:t>United States Peace Corps Volunteer</a:t>
            </a:r>
            <a:endParaRPr lang="en-US" sz="6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err="1">
                <a:solidFill>
                  <a:srgbClr val="1F497D"/>
                </a:solidFill>
                <a:latin typeface="Calibri" pitchFamily="34" charset="0"/>
                <a:ea typeface="SimSun" pitchFamily="2" charset="-122"/>
                <a:cs typeface="Calibri" pitchFamily="34" charset="0"/>
              </a:rPr>
              <a:t>Kalisizo</a:t>
            </a:r>
            <a:r>
              <a:rPr lang="en-US" b="1" dirty="0">
                <a:solidFill>
                  <a:srgbClr val="1F497D"/>
                </a:solidFill>
                <a:latin typeface="Calibri" pitchFamily="34" charset="0"/>
                <a:ea typeface="SimSun" pitchFamily="2" charset="-122"/>
                <a:cs typeface="Calibri" pitchFamily="34" charset="0"/>
              </a:rPr>
              <a:t>, Uganda</a:t>
            </a:r>
            <a:endParaRPr lang="en-US" sz="6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87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90"/>
                </a:solidFill>
                <a:latin typeface="Arial"/>
                <a:cs typeface="Arial"/>
              </a:rPr>
              <a:t>Announcements</a:t>
            </a:r>
            <a:endParaRPr lang="en-US" dirty="0">
              <a:solidFill>
                <a:srgbClr val="000090"/>
              </a:solidFill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/>
                <a:cs typeface="Arial"/>
              </a:rPr>
              <a:t>Problem </a:t>
            </a:r>
            <a:r>
              <a:rPr lang="en-US" dirty="0" smtClean="0">
                <a:latin typeface="Arial"/>
                <a:cs typeface="Arial"/>
              </a:rPr>
              <a:t>Set 10 posted and </a:t>
            </a:r>
            <a:r>
              <a:rPr lang="en-US" dirty="0" smtClean="0">
                <a:latin typeface="Arial"/>
                <a:cs typeface="Arial"/>
              </a:rPr>
              <a:t>due next Monday by 5pm</a:t>
            </a:r>
          </a:p>
          <a:p>
            <a:r>
              <a:rPr lang="en-US" dirty="0" err="1" smtClean="0">
                <a:latin typeface="Arial"/>
                <a:cs typeface="Arial"/>
              </a:rPr>
              <a:t>Quizz</a:t>
            </a:r>
            <a:r>
              <a:rPr lang="en-US" dirty="0" smtClean="0">
                <a:latin typeface="Arial"/>
                <a:cs typeface="Arial"/>
              </a:rPr>
              <a:t> on Friday, coverage—this week’s </a:t>
            </a:r>
            <a:r>
              <a:rPr lang="en-US" dirty="0" smtClean="0">
                <a:latin typeface="Arial"/>
                <a:cs typeface="Arial"/>
              </a:rPr>
              <a:t>lectures</a:t>
            </a:r>
            <a:endParaRPr lang="en-US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24265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0090"/>
                </a:solidFill>
                <a:latin typeface="Arial"/>
                <a:cs typeface="Arial"/>
              </a:rPr>
              <a:t>Role </a:t>
            </a:r>
            <a:r>
              <a:rPr lang="en-US" dirty="0" smtClean="0">
                <a:solidFill>
                  <a:srgbClr val="000090"/>
                </a:solidFill>
                <a:latin typeface="Arial"/>
                <a:cs typeface="Arial"/>
              </a:rPr>
              <a:t>Playing Objectives</a:t>
            </a:r>
            <a:endParaRPr lang="en-US" dirty="0">
              <a:solidFill>
                <a:srgbClr val="000090"/>
              </a:solidFill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76400"/>
            <a:ext cx="8610600" cy="452596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/>
                <a:cs typeface="Arial"/>
              </a:rPr>
              <a:t>Revise </a:t>
            </a:r>
            <a:r>
              <a:rPr lang="en-US" dirty="0" smtClean="0">
                <a:latin typeface="Arial"/>
                <a:cs typeface="Arial"/>
              </a:rPr>
              <a:t>and amend language of the handbill</a:t>
            </a:r>
          </a:p>
          <a:p>
            <a:r>
              <a:rPr lang="en-US" dirty="0" smtClean="0">
                <a:latin typeface="Arial"/>
                <a:cs typeface="Arial"/>
              </a:rPr>
              <a:t>Debate </a:t>
            </a:r>
            <a:r>
              <a:rPr lang="en-US" dirty="0">
                <a:latin typeface="Arial"/>
                <a:cs typeface="Arial"/>
              </a:rPr>
              <a:t>and vote on removing the handle of the Broad St. pump</a:t>
            </a:r>
            <a:r>
              <a:rPr lang="en-US" dirty="0" smtClean="0">
                <a:latin typeface="Arial"/>
                <a:cs typeface="Arial"/>
              </a:rPr>
              <a:t>.</a:t>
            </a:r>
          </a:p>
          <a:p>
            <a:r>
              <a:rPr lang="en-US" dirty="0">
                <a:latin typeface="Arial"/>
                <a:cs typeface="Arial"/>
              </a:rPr>
              <a:t>Achieve your secret objective</a:t>
            </a:r>
          </a:p>
          <a:p>
            <a:endParaRPr lang="en-US" dirty="0">
              <a:latin typeface="Arial"/>
              <a:cs typeface="Arial"/>
            </a:endParaRPr>
          </a:p>
          <a:p>
            <a:endParaRPr lang="en-US" dirty="0" smtClean="0">
              <a:latin typeface="Arial"/>
              <a:cs typeface="Arial"/>
            </a:endParaRPr>
          </a:p>
          <a:p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15700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0090"/>
                </a:solidFill>
                <a:latin typeface="Arial"/>
                <a:cs typeface="Arial"/>
              </a:rPr>
              <a:t>Tuesday (tomorrow)—</a:t>
            </a:r>
            <a:r>
              <a:rPr lang="en-US" dirty="0" smtClean="0">
                <a:solidFill>
                  <a:srgbClr val="000090"/>
                </a:solidFill>
                <a:latin typeface="Arial"/>
                <a:cs typeface="Arial"/>
              </a:rPr>
              <a:t>First </a:t>
            </a:r>
            <a:r>
              <a:rPr lang="en-US" dirty="0" smtClean="0">
                <a:solidFill>
                  <a:srgbClr val="000090"/>
                </a:solidFill>
                <a:latin typeface="Arial"/>
                <a:cs typeface="Arial"/>
              </a:rPr>
              <a:t>Period of Role Playing</a:t>
            </a:r>
            <a:endParaRPr lang="en-US" dirty="0">
              <a:solidFill>
                <a:srgbClr val="000090"/>
              </a:solidFill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Arial"/>
                <a:cs typeface="Arial"/>
              </a:rPr>
              <a:t>Introduction—Roberts Rules of Order</a:t>
            </a:r>
          </a:p>
          <a:p>
            <a:r>
              <a:rPr lang="en-US" dirty="0" smtClean="0">
                <a:latin typeface="Arial"/>
                <a:cs typeface="Arial"/>
              </a:rPr>
              <a:t>40 minutes of prep time in factions (anti-</a:t>
            </a:r>
            <a:r>
              <a:rPr lang="en-US" dirty="0" err="1" smtClean="0">
                <a:latin typeface="Arial"/>
                <a:cs typeface="Arial"/>
              </a:rPr>
              <a:t>contagionists</a:t>
            </a:r>
            <a:r>
              <a:rPr lang="en-US" dirty="0" smtClean="0">
                <a:latin typeface="Arial"/>
                <a:cs typeface="Arial"/>
              </a:rPr>
              <a:t>, </a:t>
            </a:r>
            <a:r>
              <a:rPr lang="en-US" dirty="0" err="1" smtClean="0">
                <a:latin typeface="Arial"/>
                <a:cs typeface="Arial"/>
              </a:rPr>
              <a:t>contagionists</a:t>
            </a:r>
            <a:r>
              <a:rPr lang="en-US" dirty="0" smtClean="0">
                <a:latin typeface="Arial"/>
                <a:cs typeface="Arial"/>
              </a:rPr>
              <a:t>, undecided.)</a:t>
            </a:r>
          </a:p>
          <a:p>
            <a:r>
              <a:rPr lang="en-US" dirty="0" smtClean="0">
                <a:latin typeface="Arial"/>
                <a:cs typeface="Arial"/>
              </a:rPr>
              <a:t>One hour of opening </a:t>
            </a:r>
            <a:r>
              <a:rPr lang="en-US" dirty="0" smtClean="0">
                <a:latin typeface="Arial"/>
                <a:cs typeface="Arial"/>
              </a:rPr>
              <a:t>statements</a:t>
            </a:r>
          </a:p>
          <a:p>
            <a:pPr lvl="1"/>
            <a:r>
              <a:rPr lang="en-US" dirty="0" smtClean="0">
                <a:latin typeface="Arial"/>
                <a:cs typeface="Arial"/>
              </a:rPr>
              <a:t>Introduce your character</a:t>
            </a:r>
          </a:p>
          <a:p>
            <a:pPr lvl="1"/>
            <a:r>
              <a:rPr lang="en-US" dirty="0" smtClean="0">
                <a:latin typeface="Arial"/>
                <a:cs typeface="Arial"/>
              </a:rPr>
              <a:t>Discuss the the </a:t>
            </a:r>
            <a:r>
              <a:rPr lang="en-US" dirty="0" smtClean="0">
                <a:latin typeface="Arial"/>
                <a:cs typeface="Arial"/>
              </a:rPr>
              <a:t>nature and origin of the disease </a:t>
            </a:r>
            <a:r>
              <a:rPr lang="en-US" dirty="0" smtClean="0">
                <a:latin typeface="Arial"/>
                <a:cs typeface="Arial"/>
              </a:rPr>
              <a:t>outbreak</a:t>
            </a:r>
          </a:p>
          <a:p>
            <a:pPr lvl="1"/>
            <a:r>
              <a:rPr lang="en-US" dirty="0" smtClean="0">
                <a:latin typeface="Arial"/>
                <a:cs typeface="Arial"/>
              </a:rPr>
              <a:t>Discuss what should be down to address the cholera outbreak</a:t>
            </a:r>
            <a:r>
              <a:rPr lang="en-US" dirty="0" smtClean="0">
                <a:latin typeface="Arial"/>
                <a:cs typeface="Arial"/>
              </a:rPr>
              <a:t> </a:t>
            </a:r>
            <a:endParaRPr lang="en-US" dirty="0" smtClean="0">
              <a:latin typeface="Arial"/>
              <a:cs typeface="Arial"/>
            </a:endParaRPr>
          </a:p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03634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3030</TotalTime>
  <Words>147</Words>
  <Application>Microsoft Macintosh PowerPoint</Application>
  <PresentationFormat>On-screen Show (4:3)</PresentationFormat>
  <Paragraphs>26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Announcements</vt:lpstr>
      <vt:lpstr>Role Playing Objectives</vt:lpstr>
      <vt:lpstr>Tuesday (tomorrow)—First Period of Role Playing</vt:lpstr>
    </vt:vector>
  </TitlesOfParts>
  <Company>Bucknell Library and 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"Library &amp; IT"</dc:creator>
  <cp:lastModifiedBy>Deborah  Sills</cp:lastModifiedBy>
  <cp:revision>5</cp:revision>
  <dcterms:created xsi:type="dcterms:W3CDTF">2013-11-21T17:39:30Z</dcterms:created>
  <dcterms:modified xsi:type="dcterms:W3CDTF">2013-12-05T22:48:57Z</dcterms:modified>
</cp:coreProperties>
</file>