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7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5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0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21D41-AF77-4BD8-AF1F-6202CDA6CDA3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3759"/>
            <a:ext cx="5110759" cy="31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" y="3352800"/>
            <a:ext cx="4490539" cy="328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26" y="715684"/>
            <a:ext cx="3497561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>PEACE CORPS TALK!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>Thursday, December 5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>Noon, Dana 117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>FREE PIZZA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86400" y="5333935"/>
            <a:ext cx="301998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</a:b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SimSun" pitchFamily="2" charset="-122"/>
                <a:cs typeface="Calibri" pitchFamily="34" charset="0"/>
              </a:rPr>
              <a:t>HOSTED BY ENGINEERS FOR SUSTAINABLE DEVELOPMENT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 &amp; ASCE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3810000"/>
            <a:ext cx="4800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JOHN TRIMMER, ‘10</a:t>
            </a:r>
            <a:endParaRPr lang="en-US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Department of Civil and Environmental Engineering</a:t>
            </a:r>
            <a:endParaRPr lang="en-US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Master’s International Program, USF</a:t>
            </a:r>
            <a:endParaRPr lang="en-US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United States Peace Corps Volunteer</a:t>
            </a:r>
            <a:endParaRPr lang="en-US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Kalisizo</a:t>
            </a:r>
            <a:r>
              <a:rPr lang="en-US" b="1" dirty="0">
                <a:solidFill>
                  <a:srgbClr val="1F497D"/>
                </a:solidFill>
                <a:latin typeface="Calibri" pitchFamily="34" charset="0"/>
                <a:ea typeface="SimSun" pitchFamily="2" charset="-122"/>
                <a:cs typeface="Calibri" pitchFamily="34" charset="0"/>
              </a:rPr>
              <a:t>, Uganda</a:t>
            </a:r>
            <a:endParaRPr lang="en-US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Announcements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Problem Set due next Monday by 5pm</a:t>
            </a:r>
          </a:p>
          <a:p>
            <a:r>
              <a:rPr lang="en-US" dirty="0" err="1" smtClean="0"/>
              <a:t>Quizz</a:t>
            </a:r>
            <a:r>
              <a:rPr lang="en-US" dirty="0" smtClean="0"/>
              <a:t> on Friday, coverage—this week’s lectures</a:t>
            </a:r>
          </a:p>
          <a:p>
            <a:r>
              <a:rPr lang="en-US" dirty="0" smtClean="0"/>
              <a:t>Role Playing: </a:t>
            </a:r>
          </a:p>
          <a:p>
            <a:pPr lvl="1"/>
            <a:r>
              <a:rPr lang="en-US" dirty="0" smtClean="0"/>
              <a:t>8am—Great Job—</a:t>
            </a:r>
            <a:r>
              <a:rPr lang="en-US" dirty="0" err="1" smtClean="0"/>
              <a:t>anticontagionists</a:t>
            </a:r>
            <a:r>
              <a:rPr lang="en-US" dirty="0" smtClean="0"/>
              <a:t> (Mr. Buzzard) leading, </a:t>
            </a:r>
          </a:p>
          <a:p>
            <a:pPr lvl="1"/>
            <a:r>
              <a:rPr lang="en-US" dirty="0" smtClean="0"/>
              <a:t>10am– Mr. </a:t>
            </a:r>
            <a:r>
              <a:rPr lang="en-US" dirty="0" err="1" smtClean="0"/>
              <a:t>Downes</a:t>
            </a:r>
            <a:r>
              <a:rPr lang="en-US" dirty="0" smtClean="0"/>
              <a:t> is leading!!! But people are dying, and </a:t>
            </a:r>
            <a:r>
              <a:rPr lang="en-US" dirty="0" err="1" smtClean="0"/>
              <a:t>contagionists</a:t>
            </a:r>
            <a:r>
              <a:rPr lang="en-US" dirty="0" smtClean="0"/>
              <a:t> need to wake up,</a:t>
            </a:r>
          </a:p>
          <a:p>
            <a:pPr lvl="1"/>
            <a:r>
              <a:rPr lang="en-US" dirty="0" smtClean="0"/>
              <a:t> 1pm—Excellent job all factions: Mr. Snow will attend your board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6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Role Playing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Next Week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Present some </a:t>
            </a:r>
            <a:r>
              <a:rPr lang="en-US" sz="2800" dirty="0" smtClean="0">
                <a:latin typeface="Arial"/>
                <a:cs typeface="Arial"/>
              </a:rPr>
              <a:t>kind of analysis of the data</a:t>
            </a:r>
          </a:p>
          <a:p>
            <a:r>
              <a:rPr lang="en-US" sz="2800" dirty="0" smtClean="0">
                <a:latin typeface="Arial"/>
                <a:cs typeface="Arial"/>
              </a:rPr>
              <a:t>Revise </a:t>
            </a:r>
            <a:r>
              <a:rPr lang="en-US" sz="2800" dirty="0" smtClean="0">
                <a:latin typeface="Arial"/>
                <a:cs typeface="Arial"/>
              </a:rPr>
              <a:t>and amend language of the handbill</a:t>
            </a:r>
          </a:p>
          <a:p>
            <a:r>
              <a:rPr lang="en-US" sz="2800" dirty="0" smtClean="0">
                <a:latin typeface="Arial"/>
                <a:cs typeface="Arial"/>
              </a:rPr>
              <a:t>Achieve your secret </a:t>
            </a:r>
            <a:r>
              <a:rPr lang="en-US" sz="2800" dirty="0" smtClean="0">
                <a:latin typeface="Arial"/>
                <a:cs typeface="Arial"/>
              </a:rPr>
              <a:t>objective</a:t>
            </a:r>
          </a:p>
          <a:p>
            <a:r>
              <a:rPr lang="en-US" sz="2800" dirty="0">
                <a:latin typeface="Arial"/>
                <a:cs typeface="Arial"/>
              </a:rPr>
              <a:t>Debate and vote on removing the handle of the Broad St. pump.</a:t>
            </a: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570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4997</TotalTime>
  <Words>144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Announcements</vt:lpstr>
      <vt:lpstr>Role Playing Next Week</vt:lpstr>
    </vt:vector>
  </TitlesOfParts>
  <Company>Bucknell Library and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"Library &amp; IT"</dc:creator>
  <cp:lastModifiedBy>Deborah  Sills</cp:lastModifiedBy>
  <cp:revision>5</cp:revision>
  <dcterms:created xsi:type="dcterms:W3CDTF">2013-11-21T17:39:30Z</dcterms:created>
  <dcterms:modified xsi:type="dcterms:W3CDTF">2013-12-05T22:41:32Z</dcterms:modified>
</cp:coreProperties>
</file>