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7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7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2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6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5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3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0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0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4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21D41-AF77-4BD8-AF1F-6202CDA6CDA3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6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Problem Set due next Monday by 5pm</a:t>
            </a:r>
          </a:p>
          <a:p>
            <a:r>
              <a:rPr lang="en-US" dirty="0" smtClean="0">
                <a:latin typeface="Arial"/>
                <a:cs typeface="Arial"/>
              </a:rPr>
              <a:t>Role </a:t>
            </a:r>
            <a:r>
              <a:rPr lang="en-US" dirty="0" smtClean="0">
                <a:latin typeface="Arial"/>
                <a:cs typeface="Arial"/>
              </a:rPr>
              <a:t>Playing: 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Research your characters and the cholera outbreak using the sources given to you + any additional information you find on your own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Email me about problems with sources.  </a:t>
            </a:r>
          </a:p>
          <a:p>
            <a:pPr lvl="1"/>
            <a:r>
              <a:rPr lang="en-US" dirty="0" err="1" smtClean="0">
                <a:solidFill>
                  <a:srgbClr val="800000"/>
                </a:solidFill>
                <a:latin typeface="Arial"/>
                <a:cs typeface="Arial"/>
              </a:rPr>
              <a:t>Contagionists</a:t>
            </a:r>
            <a:r>
              <a:rPr lang="en-US" dirty="0" smtClean="0">
                <a:solidFill>
                  <a:srgbClr val="800000"/>
                </a:solidFill>
                <a:latin typeface="Arial"/>
                <a:cs typeface="Arial"/>
              </a:rPr>
              <a:t> &amp; </a:t>
            </a:r>
            <a:r>
              <a:rPr lang="en-US" dirty="0" err="1" smtClean="0">
                <a:solidFill>
                  <a:srgbClr val="800000"/>
                </a:solidFill>
                <a:latin typeface="Arial"/>
                <a:cs typeface="Arial"/>
              </a:rPr>
              <a:t>anticontagionists</a:t>
            </a:r>
            <a:r>
              <a:rPr lang="en-US" dirty="0" smtClean="0">
                <a:solidFill>
                  <a:srgbClr val="800000"/>
                </a:solidFill>
                <a:latin typeface="Arial"/>
                <a:cs typeface="Arial"/>
              </a:rPr>
              <a:t> should be trying to make deals with </a:t>
            </a:r>
            <a:r>
              <a:rPr lang="en-US" dirty="0" err="1" smtClean="0">
                <a:solidFill>
                  <a:srgbClr val="800000"/>
                </a:solidFill>
                <a:latin typeface="Arial"/>
                <a:cs typeface="Arial"/>
              </a:rPr>
              <a:t>indeterminates</a:t>
            </a:r>
            <a:r>
              <a:rPr lang="en-US" dirty="0" smtClean="0">
                <a:solidFill>
                  <a:srgbClr val="800000"/>
                </a:solidFill>
                <a:latin typeface="Arial"/>
                <a:cs typeface="Arial"/>
              </a:rPr>
              <a:t> and vice versa!</a:t>
            </a:r>
            <a:endParaRPr lang="en-US" dirty="0" smtClean="0">
              <a:solidFill>
                <a:srgbClr val="8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426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Role Playing</a:t>
            </a:r>
            <a:b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</a:b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Present </a:t>
            </a:r>
            <a:r>
              <a:rPr lang="en-US" sz="2800" dirty="0" smtClean="0">
                <a:latin typeface="Arial"/>
                <a:cs typeface="Arial"/>
              </a:rPr>
              <a:t>an analysis </a:t>
            </a:r>
            <a:r>
              <a:rPr lang="en-US" sz="2800" dirty="0" smtClean="0">
                <a:latin typeface="Arial"/>
                <a:cs typeface="Arial"/>
              </a:rPr>
              <a:t>of </a:t>
            </a:r>
            <a:r>
              <a:rPr lang="en-US" sz="2800" dirty="0" smtClean="0">
                <a:latin typeface="Arial"/>
                <a:cs typeface="Arial"/>
              </a:rPr>
              <a:t>one of the data sets</a:t>
            </a:r>
            <a:endParaRPr lang="en-US" sz="2800" dirty="0" smtClean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Revise and amend language of the handbill</a:t>
            </a:r>
          </a:p>
          <a:p>
            <a:r>
              <a:rPr lang="en-US" sz="2800" dirty="0" smtClean="0">
                <a:latin typeface="Arial"/>
                <a:cs typeface="Arial"/>
              </a:rPr>
              <a:t>Achieve your secret </a:t>
            </a:r>
            <a:r>
              <a:rPr lang="en-US" sz="2800" dirty="0" smtClean="0">
                <a:latin typeface="Arial"/>
                <a:cs typeface="Arial"/>
              </a:rPr>
              <a:t>objective—</a:t>
            </a:r>
            <a:r>
              <a:rPr lang="en-US" sz="2800" b="1" dirty="0" smtClean="0">
                <a:latin typeface="Arial"/>
                <a:cs typeface="Arial"/>
              </a:rPr>
              <a:t>make deals with each other before Tuesday</a:t>
            </a:r>
            <a:r>
              <a:rPr lang="en-US" sz="2800" dirty="0" smtClean="0">
                <a:latin typeface="Arial"/>
                <a:cs typeface="Arial"/>
              </a:rPr>
              <a:t>.</a:t>
            </a:r>
            <a:endParaRPr lang="en-US" sz="2800" dirty="0" smtClean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cs typeface="Arial"/>
              </a:rPr>
              <a:t>Debate and vote on removing the handle of the Broad St. pump.</a:t>
            </a:r>
          </a:p>
          <a:p>
            <a:endParaRPr lang="en-US" sz="2800" dirty="0" smtClean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5700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</TotalTime>
  <Words>100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Announcements</vt:lpstr>
      <vt:lpstr>Role Playing </vt:lpstr>
    </vt:vector>
  </TitlesOfParts>
  <Company>Bucknell Library and 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"Library &amp; IT"</dc:creator>
  <cp:lastModifiedBy>Deborah  Sills</cp:lastModifiedBy>
  <cp:revision>5</cp:revision>
  <dcterms:created xsi:type="dcterms:W3CDTF">2013-11-21T17:39:30Z</dcterms:created>
  <dcterms:modified xsi:type="dcterms:W3CDTF">2013-12-06T12:48:57Z</dcterms:modified>
</cp:coreProperties>
</file>