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1752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1D41-AF77-4BD8-AF1F-6202CDA6CDA3}" type="datetimeFigureOut">
              <a:rPr lang="en-US" smtClean="0"/>
              <a:t>12/6/13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78B9-E828-48F4-BA60-B74245367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76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1D41-AF77-4BD8-AF1F-6202CDA6CDA3}" type="datetimeFigureOut">
              <a:rPr lang="en-US" smtClean="0"/>
              <a:t>12/6/13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78B9-E828-48F4-BA60-B74245367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7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49" y="366713"/>
            <a:ext cx="1543051" cy="7800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1" y="366713"/>
            <a:ext cx="4476751" cy="7800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1D41-AF77-4BD8-AF1F-6202CDA6CDA3}" type="datetimeFigureOut">
              <a:rPr lang="en-US" smtClean="0"/>
              <a:t>12/6/13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78B9-E828-48F4-BA60-B74245367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20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1D41-AF77-4BD8-AF1F-6202CDA6CDA3}" type="datetimeFigureOut">
              <a:rPr lang="en-US" smtClean="0"/>
              <a:t>12/6/13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78B9-E828-48F4-BA60-B74245367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6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1D41-AF77-4BD8-AF1F-6202CDA6CDA3}" type="datetimeFigureOut">
              <a:rPr lang="en-US" smtClean="0"/>
              <a:t>12/6/13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78B9-E828-48F4-BA60-B74245367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59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1D41-AF77-4BD8-AF1F-6202CDA6CDA3}" type="datetimeFigureOut">
              <a:rPr lang="en-US" smtClean="0"/>
              <a:t>12/6/13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78B9-E828-48F4-BA60-B74245367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73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1D41-AF77-4BD8-AF1F-6202CDA6CDA3}" type="datetimeFigureOut">
              <a:rPr lang="en-US" smtClean="0"/>
              <a:t>12/6/13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78B9-E828-48F4-BA60-B74245367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3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1D41-AF77-4BD8-AF1F-6202CDA6CDA3}" type="datetimeFigureOut">
              <a:rPr lang="en-US" smtClean="0"/>
              <a:t>12/6/13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78B9-E828-48F4-BA60-B74245367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01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1D41-AF77-4BD8-AF1F-6202CDA6CDA3}" type="datetimeFigureOut">
              <a:rPr lang="en-US" smtClean="0"/>
              <a:t>12/6/13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78B9-E828-48F4-BA60-B74245367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1D41-AF77-4BD8-AF1F-6202CDA6CDA3}" type="datetimeFigureOut">
              <a:rPr lang="en-US" smtClean="0"/>
              <a:t>12/6/13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78B9-E828-48F4-BA60-B74245367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07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1D41-AF77-4BD8-AF1F-6202CDA6CDA3}" type="datetimeFigureOut">
              <a:rPr lang="en-US" smtClean="0"/>
              <a:t>12/6/13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78B9-E828-48F4-BA60-B74245367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4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21D41-AF77-4BD8-AF1F-6202CDA6CDA3}" type="datetimeFigureOut">
              <a:rPr lang="en-US" smtClean="0"/>
              <a:t>12/6/13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E78B9-E828-48F4-BA60-B74245367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6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Midterm--Final</a:t>
            </a:r>
            <a:endParaRPr lang="en-US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Arial"/>
                <a:cs typeface="Arial"/>
              </a:rPr>
              <a:t>Two Part Exam: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Midterm 3: From BOD (</a:t>
            </a:r>
            <a:r>
              <a:rPr lang="en-US" dirty="0" err="1" smtClean="0">
                <a:solidFill>
                  <a:srgbClr val="000000"/>
                </a:solidFill>
                <a:latin typeface="Arial"/>
                <a:cs typeface="Arial"/>
              </a:rPr>
              <a:t>Pset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 8) through Wastewater Treatment (</a:t>
            </a:r>
            <a:r>
              <a:rPr lang="en-US" dirty="0" err="1" smtClean="0">
                <a:solidFill>
                  <a:srgbClr val="000000"/>
                </a:solidFill>
                <a:latin typeface="Arial"/>
                <a:cs typeface="Arial"/>
              </a:rPr>
              <a:t>Pset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 10)—1 </a:t>
            </a:r>
            <a:r>
              <a:rPr lang="en-US" dirty="0" err="1" smtClean="0">
                <a:solidFill>
                  <a:srgbClr val="000000"/>
                </a:solidFill>
                <a:latin typeface="Arial"/>
                <a:cs typeface="Arial"/>
              </a:rPr>
              <a:t>hr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 exam.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Comprehensive Final.  1.5 </a:t>
            </a:r>
            <a:r>
              <a:rPr lang="en-US" dirty="0" err="1" smtClean="0">
                <a:solidFill>
                  <a:srgbClr val="000000"/>
                </a:solidFill>
                <a:latin typeface="Arial"/>
                <a:cs typeface="Arial"/>
              </a:rPr>
              <a:t>hr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 exam:</a:t>
            </a:r>
          </a:p>
          <a:p>
            <a:pPr lvl="2"/>
            <a:r>
              <a:rPr lang="en-US" dirty="0" smtClean="0">
                <a:solidFill>
                  <a:srgbClr val="800000"/>
                </a:solidFill>
                <a:latin typeface="Arial"/>
                <a:cs typeface="Arial"/>
              </a:rPr>
              <a:t>Chemistry,</a:t>
            </a:r>
          </a:p>
          <a:p>
            <a:pPr lvl="2"/>
            <a:r>
              <a:rPr lang="en-US" dirty="0" smtClean="0">
                <a:solidFill>
                  <a:srgbClr val="800000"/>
                </a:solidFill>
                <a:latin typeface="Arial"/>
                <a:cs typeface="Arial"/>
              </a:rPr>
              <a:t> Mass Balances, </a:t>
            </a:r>
          </a:p>
          <a:p>
            <a:pPr lvl="2"/>
            <a:r>
              <a:rPr lang="en-US" dirty="0" smtClean="0">
                <a:solidFill>
                  <a:srgbClr val="800000"/>
                </a:solidFill>
                <a:latin typeface="Arial"/>
                <a:cs typeface="Arial"/>
              </a:rPr>
              <a:t>Reactor Modeling,</a:t>
            </a:r>
          </a:p>
          <a:p>
            <a:pPr lvl="2"/>
            <a:r>
              <a:rPr lang="en-US" dirty="0" smtClean="0">
                <a:solidFill>
                  <a:srgbClr val="800000"/>
                </a:solidFill>
                <a:latin typeface="Arial"/>
                <a:cs typeface="Arial"/>
              </a:rPr>
              <a:t>Water Treatment, </a:t>
            </a:r>
          </a:p>
          <a:p>
            <a:pPr lvl="2"/>
            <a:r>
              <a:rPr lang="en-US" dirty="0" smtClean="0">
                <a:solidFill>
                  <a:srgbClr val="800000"/>
                </a:solidFill>
                <a:latin typeface="Arial"/>
                <a:cs typeface="Arial"/>
              </a:rPr>
              <a:t>Biology, </a:t>
            </a:r>
          </a:p>
          <a:p>
            <a:pPr lvl="2"/>
            <a:r>
              <a:rPr lang="en-US" dirty="0" smtClean="0">
                <a:solidFill>
                  <a:srgbClr val="800000"/>
                </a:solidFill>
                <a:latin typeface="Arial"/>
                <a:cs typeface="Arial"/>
              </a:rPr>
              <a:t>Wastewater Treatment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</a:rPr>
              <a:t>Problem Session?</a:t>
            </a:r>
          </a:p>
        </p:txBody>
      </p:sp>
    </p:spTree>
    <p:extLst>
      <p:ext uri="{BB962C8B-B14F-4D97-AF65-F5344CB8AC3E}">
        <p14:creationId xmlns:p14="http://schemas.microsoft.com/office/powerpoint/2010/main" val="2524265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0"/>
                </a:solidFill>
                <a:latin typeface="Arial"/>
                <a:cs typeface="Arial"/>
              </a:rPr>
              <a:t>Summary Exercise</a:t>
            </a:r>
            <a:endParaRPr lang="en-US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2"/>
            <a:r>
              <a:rPr lang="en-US" sz="3200" dirty="0" smtClean="0">
                <a:latin typeface="Arial"/>
                <a:cs typeface="Arial"/>
              </a:rPr>
              <a:t>On post-it notes, list 14 subtopics, two each from each of the following main topics:</a:t>
            </a:r>
            <a:endParaRPr lang="en-US" dirty="0" smtClean="0">
              <a:latin typeface="Arial"/>
              <a:cs typeface="Arial"/>
            </a:endParaRPr>
          </a:p>
          <a:p>
            <a:pPr lvl="3"/>
            <a:r>
              <a:rPr lang="en-US" sz="2400" dirty="0" smtClean="0">
                <a:solidFill>
                  <a:srgbClr val="800000"/>
                </a:solidFill>
                <a:latin typeface="Arial"/>
                <a:cs typeface="Arial"/>
              </a:rPr>
              <a:t>Chemistry, </a:t>
            </a:r>
          </a:p>
          <a:p>
            <a:pPr lvl="3"/>
            <a:r>
              <a:rPr lang="en-US" sz="2400" dirty="0" smtClean="0">
                <a:solidFill>
                  <a:srgbClr val="800000"/>
                </a:solidFill>
                <a:latin typeface="Arial"/>
                <a:cs typeface="Arial"/>
              </a:rPr>
              <a:t>Mass Balances,</a:t>
            </a:r>
          </a:p>
          <a:p>
            <a:pPr lvl="3"/>
            <a:r>
              <a:rPr lang="en-US" sz="2400" dirty="0" smtClean="0">
                <a:solidFill>
                  <a:srgbClr val="800000"/>
                </a:solidFill>
                <a:latin typeface="Arial"/>
                <a:cs typeface="Arial"/>
              </a:rPr>
              <a:t> Reactor Modeling,</a:t>
            </a:r>
          </a:p>
          <a:p>
            <a:pPr lvl="3"/>
            <a:r>
              <a:rPr lang="en-US" sz="2400" dirty="0" smtClean="0">
                <a:solidFill>
                  <a:srgbClr val="800000"/>
                </a:solidFill>
                <a:latin typeface="Arial"/>
                <a:cs typeface="Arial"/>
              </a:rPr>
              <a:t> Water Treatment, </a:t>
            </a:r>
          </a:p>
          <a:p>
            <a:pPr lvl="3"/>
            <a:r>
              <a:rPr lang="en-US" sz="2400" dirty="0" smtClean="0">
                <a:solidFill>
                  <a:srgbClr val="800000"/>
                </a:solidFill>
                <a:latin typeface="Arial"/>
                <a:cs typeface="Arial"/>
              </a:rPr>
              <a:t>Biology,</a:t>
            </a:r>
          </a:p>
          <a:p>
            <a:pPr lvl="3"/>
            <a:r>
              <a:rPr lang="en-US" sz="2400" dirty="0" smtClean="0">
                <a:solidFill>
                  <a:srgbClr val="800000"/>
                </a:solidFill>
                <a:latin typeface="Arial"/>
                <a:cs typeface="Arial"/>
              </a:rPr>
              <a:t> Wastewater Treatment, </a:t>
            </a:r>
          </a:p>
          <a:p>
            <a:pPr lvl="3"/>
            <a:r>
              <a:rPr lang="en-US" sz="2400" dirty="0" smtClean="0">
                <a:solidFill>
                  <a:srgbClr val="800000"/>
                </a:solidFill>
                <a:latin typeface="Arial"/>
                <a:cs typeface="Arial"/>
              </a:rPr>
              <a:t>Rose George’s book: The Big Necessity</a:t>
            </a:r>
          </a:p>
        </p:txBody>
      </p:sp>
    </p:spTree>
    <p:extLst>
      <p:ext uri="{BB962C8B-B14F-4D97-AF65-F5344CB8AC3E}">
        <p14:creationId xmlns:p14="http://schemas.microsoft.com/office/powerpoint/2010/main" val="3360289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7256</TotalTime>
  <Words>103</Words>
  <Application>Microsoft Macintosh PowerPoint</Application>
  <PresentationFormat>On-screen Show (4:3)</PresentationFormat>
  <Paragraphs>20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Midterm--Final</vt:lpstr>
      <vt:lpstr>Summary Exercise</vt:lpstr>
    </vt:vector>
  </TitlesOfParts>
  <Company>Bucknell Library and 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"Library &amp; IT"</dc:creator>
  <cp:lastModifiedBy>Deborah  Sills</cp:lastModifiedBy>
  <cp:revision>6</cp:revision>
  <dcterms:created xsi:type="dcterms:W3CDTF">2013-11-21T17:39:30Z</dcterms:created>
  <dcterms:modified xsi:type="dcterms:W3CDTF">2013-12-09T13:01:15Z</dcterms:modified>
</cp:coreProperties>
</file>