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C7D9-663C-2849-84E8-080B3F909A0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7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64" y="1448617"/>
            <a:ext cx="86868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Problem </a:t>
            </a:r>
            <a:r>
              <a:rPr lang="en-US" sz="2800" dirty="0" smtClean="0">
                <a:latin typeface="Arial"/>
                <a:cs typeface="Arial"/>
              </a:rPr>
              <a:t>Set 4 </a:t>
            </a:r>
            <a:r>
              <a:rPr lang="en-US" sz="2800" dirty="0" smtClean="0">
                <a:latin typeface="Arial"/>
                <a:cs typeface="Arial"/>
              </a:rPr>
              <a:t>due by Thursday afternoon </a:t>
            </a:r>
            <a:r>
              <a:rPr lang="en-US" sz="2800" dirty="0" smtClean="0">
                <a:latin typeface="Arial"/>
                <a:cs typeface="Arial"/>
              </a:rPr>
              <a:t>(10/3</a:t>
            </a:r>
            <a:r>
              <a:rPr lang="en-US" sz="2800" dirty="0" smtClean="0">
                <a:latin typeface="Arial"/>
                <a:cs typeface="Arial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Arial"/>
                <a:cs typeface="Arial"/>
              </a:rPr>
              <a:t>Meeting with Gretchen </a:t>
            </a:r>
            <a:r>
              <a:rPr lang="en-US" sz="2800" dirty="0" err="1">
                <a:latin typeface="Arial"/>
                <a:cs typeface="Arial"/>
              </a:rPr>
              <a:t>Heavner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today, </a:t>
            </a:r>
            <a:r>
              <a:rPr lang="en-US" sz="2800" dirty="0">
                <a:latin typeface="Arial"/>
                <a:cs typeface="Arial"/>
              </a:rPr>
              <a:t>at </a:t>
            </a:r>
            <a:r>
              <a:rPr lang="en-US" sz="2800" dirty="0" smtClean="0">
                <a:latin typeface="Arial"/>
                <a:cs typeface="Arial"/>
              </a:rPr>
              <a:t>3:00pm</a:t>
            </a:r>
            <a:r>
              <a:rPr lang="en-US" sz="2800" dirty="0">
                <a:latin typeface="Arial"/>
                <a:cs typeface="Arial"/>
              </a:rPr>
              <a:t>—Coleman 221.  Half of the time will be spent reviewing chemistry, and half hearing from an environmental engineer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No office hours today from 11 am to noon—I have a meeting ever other Mon from 11 to noon.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Chemistry problem solving </a:t>
            </a:r>
            <a:r>
              <a:rPr lang="en-US" sz="2800" dirty="0" smtClean="0">
                <a:latin typeface="Arial"/>
                <a:cs typeface="Arial"/>
              </a:rPr>
              <a:t>session </a:t>
            </a:r>
            <a:r>
              <a:rPr lang="en-US" sz="2800" dirty="0" smtClean="0">
                <a:latin typeface="Arial"/>
                <a:cs typeface="Arial"/>
              </a:rPr>
              <a:t>on Wed, 7pm; location TBD.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Lab reports back by tomorrow night</a:t>
            </a:r>
            <a:r>
              <a:rPr lang="en-US" sz="2800" smtClean="0">
                <a:latin typeface="Arial"/>
                <a:cs typeface="Arial"/>
              </a:rPr>
              <a:t>, sorry!</a:t>
            </a:r>
            <a:endParaRPr lang="en-US" sz="2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9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756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64" y="890993"/>
            <a:ext cx="86868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Exam next Wednesday 10/9.  I am leaving town on Saturday for a conference: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My cell number: 607-277-5609; </a:t>
            </a:r>
            <a:r>
              <a:rPr lang="en-US" sz="2400" dirty="0" smtClean="0">
                <a:latin typeface="Arial"/>
                <a:cs typeface="Arial"/>
              </a:rPr>
              <a:t>Skype: </a:t>
            </a:r>
            <a:r>
              <a:rPr lang="en-US" sz="2400" dirty="0" err="1" smtClean="0">
                <a:latin typeface="Arial"/>
                <a:cs typeface="Arial"/>
              </a:rPr>
              <a:t>deborahsills</a:t>
            </a:r>
            <a:endParaRPr lang="en-US" sz="2400" dirty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I am only very busy on Sunday and Wednesday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Please call me with questions.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I’ve added Office Hours which can be scheduled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Created a Chemistry Guide Document (posted on website under “Exam Materials.”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Almost completed the Exam Blueprint Document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I’ll bring it to class on </a:t>
            </a:r>
            <a:r>
              <a:rPr lang="en-US" sz="2400" dirty="0" err="1" smtClean="0">
                <a:latin typeface="Arial"/>
                <a:cs typeface="Arial"/>
              </a:rPr>
              <a:t>Wenesday</a:t>
            </a:r>
            <a:endParaRPr lang="en-US" sz="24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Posted in class problems w/o solutions</a:t>
            </a:r>
            <a:endParaRPr lang="en-US" dirty="0" smtClean="0">
              <a:latin typeface="Arial"/>
              <a:cs typeface="Arial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8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941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6389</TotalTime>
  <Words>179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Announcements</vt:lpstr>
      <vt:lpstr>Announcements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– The Big Picture</dc:title>
  <dc:creator>Deborah  Sills</dc:creator>
  <cp:lastModifiedBy>Deborah  Sills</cp:lastModifiedBy>
  <cp:revision>20</cp:revision>
  <dcterms:created xsi:type="dcterms:W3CDTF">2013-09-23T18:33:05Z</dcterms:created>
  <dcterms:modified xsi:type="dcterms:W3CDTF">2013-09-30T12:24:43Z</dcterms:modified>
</cp:coreProperties>
</file>