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C7D9-663C-2849-84E8-080B3F909A0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7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64" y="1228773"/>
            <a:ext cx="86868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Problem Set 4 due tomorrow afternoon (10/3).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Chemistry problem solving session tonight; Dana 134.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/>
                <a:cs typeface="Arial"/>
              </a:rPr>
              <a:t>Problem Set 3 in your mail boxes—they look awesome</a:t>
            </a:r>
            <a:r>
              <a:rPr lang="en-US" sz="2400" dirty="0" smtClean="0">
                <a:latin typeface="Arial"/>
                <a:cs typeface="Arial"/>
              </a:rPr>
              <a:t>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Lab Reports almost done (today)—look good for the most part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/>
                <a:cs typeface="Arial"/>
              </a:rPr>
              <a:t>Part I and Part 2—worth equal amounts.  Lab3 grade is average of the two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/>
                <a:cs typeface="Arial"/>
              </a:rPr>
              <a:t>In some cases, I made comments but took off only a few points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/>
                <a:cs typeface="Arial"/>
              </a:rPr>
              <a:t>This will change and more points will be taken off as semester progresses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9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7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Announcements cont.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64" y="1179321"/>
            <a:ext cx="86868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Exam next Wednesday 10/9.  I am leaving town on Saturday: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My cell number: 607-277-5609; Skype: </a:t>
            </a:r>
            <a:r>
              <a:rPr lang="en-US" sz="2400" dirty="0" err="1" smtClean="0">
                <a:latin typeface="Arial"/>
                <a:cs typeface="Arial"/>
              </a:rPr>
              <a:t>deborahsills</a:t>
            </a:r>
            <a:endParaRPr lang="en-US" sz="2400" dirty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I am only very busy on Sunday and Wednesday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Please call me with questions.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I’ve added Office Hours which can be scheduled on Thursday and Friday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Created a Chemistry Guide Document--posted on website under “Exam Materials.”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/>
                <a:cs typeface="Arial"/>
              </a:rPr>
              <a:t>Exam Blueprint finished and posted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8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941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Gretchen </a:t>
            </a:r>
            <a:r>
              <a:rPr lang="en-US" dirty="0" err="1" smtClean="0">
                <a:solidFill>
                  <a:srgbClr val="000090"/>
                </a:solidFill>
                <a:latin typeface="Arial"/>
                <a:cs typeface="Arial"/>
              </a:rPr>
              <a:t>Heavner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spcBef>
                <a:spcPts val="1368"/>
              </a:spcBef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Get a job, then go to grad school</a:t>
            </a:r>
          </a:p>
          <a:p>
            <a:pPr>
              <a:spcBef>
                <a:spcPts val="1368"/>
              </a:spcBef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As an engineer you will do a lot of writing</a:t>
            </a:r>
          </a:p>
          <a:p>
            <a:pPr>
              <a:spcBef>
                <a:spcPts val="1368"/>
              </a:spcBef>
              <a:spcAft>
                <a:spcPts val="600"/>
              </a:spcAft>
            </a:pPr>
            <a:r>
              <a:rPr lang="en-US" b="1" i="1" dirty="0" smtClean="0">
                <a:latin typeface="Arial"/>
                <a:cs typeface="Arial"/>
              </a:rPr>
              <a:t>“Water chemistry is important for everything!”</a:t>
            </a: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 descr="images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56" y="3926472"/>
            <a:ext cx="3584644" cy="24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1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9609</TotalTime>
  <Words>201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Announcements</vt:lpstr>
      <vt:lpstr>Announcements cont.</vt:lpstr>
      <vt:lpstr>Gretchen Heavner: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– The Big Picture</dc:title>
  <dc:creator>Deborah  Sills</dc:creator>
  <cp:lastModifiedBy>Deborah  Sills</cp:lastModifiedBy>
  <cp:revision>26</cp:revision>
  <dcterms:created xsi:type="dcterms:W3CDTF">2013-09-23T18:33:05Z</dcterms:created>
  <dcterms:modified xsi:type="dcterms:W3CDTF">2013-10-03T14:11:50Z</dcterms:modified>
</cp:coreProperties>
</file>