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4BCF5-7A29-CB43-A279-0C9BEFCC24B8}" type="datetimeFigureOut">
              <a:rPr lang="en-US" smtClean="0"/>
              <a:t>9/23/13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CB270-73E9-9A40-906D-5CA79017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17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89394-51C1-5841-A8DF-2D3EA01EC3BD}" type="datetimeFigureOut">
              <a:rPr lang="en-US" smtClean="0"/>
              <a:t>9/23/13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FCDCB-0E9C-ED44-8CE4-7AF94408C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FCDCB-0E9C-ED44-8CE4-7AF94408CC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0A9-6564-E54C-979E-F4229738CBF3}" type="datetime1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F47C-E7FD-AC4F-925C-3E5F1B12E86E}" type="datetime1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3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88DA-FEA0-7544-B9F0-3E199259994E}" type="datetime1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7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41C3-DF5A-5140-896D-AF6BC3B32342}" type="datetime1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8B18-E4EB-7142-BDE2-9C5F626637F8}" type="datetime1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0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278D-1E5B-9B49-BF0C-CF42D108AC04}" type="datetime1">
              <a:rPr lang="en-US" smtClean="0"/>
              <a:t>9/23/13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8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6609-F803-F142-8C6E-1B3AC2BDA362}" type="datetime1">
              <a:rPr lang="en-US" smtClean="0"/>
              <a:t>9/23/13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5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1B09-4251-1647-A444-FA61A8D0727E}" type="datetime1">
              <a:rPr lang="en-US" smtClean="0"/>
              <a:t>9/23/13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5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49DE-DA19-AE46-BA6F-91EB55DC4F1F}" type="datetime1">
              <a:rPr lang="en-US" smtClean="0"/>
              <a:t>9/23/13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4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9124-9BF8-8F4D-8939-C6DEA3897058}" type="datetime1">
              <a:rPr lang="en-US" smtClean="0"/>
              <a:t>9/23/13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2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714D-2C6B-8F4A-872F-504FC1069467}" type="datetime1">
              <a:rPr lang="en-US" smtClean="0"/>
              <a:t>9/23/13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5883-2AB4-924E-9FC5-404430C2E293}" type="datetime1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</a:t>
            </a:r>
            <a:b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</a:b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Mon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day 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9/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23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050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Problem Set 3 </a:t>
            </a:r>
            <a:r>
              <a:rPr lang="en-US" dirty="0" smtClean="0">
                <a:latin typeface="Arial"/>
                <a:cs typeface="Arial"/>
              </a:rPr>
              <a:t>posted w/numerical answers; </a:t>
            </a:r>
            <a:r>
              <a:rPr lang="en-US" dirty="0" smtClean="0">
                <a:latin typeface="Arial"/>
                <a:cs typeface="Arial"/>
              </a:rPr>
              <a:t>due Wed 9/25 in class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Blog Post 2 due Friday night</a:t>
            </a:r>
            <a:endParaRPr lang="en-US" dirty="0" smtClean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Meeting </a:t>
            </a:r>
            <a:r>
              <a:rPr lang="en-US" dirty="0" smtClean="0">
                <a:latin typeface="Arial"/>
                <a:cs typeface="Arial"/>
              </a:rPr>
              <a:t>with </a:t>
            </a:r>
            <a:r>
              <a:rPr lang="en-US" dirty="0">
                <a:latin typeface="Arial"/>
                <a:cs typeface="Arial"/>
              </a:rPr>
              <a:t>Dr. </a:t>
            </a:r>
            <a:r>
              <a:rPr lang="en-US" dirty="0" err="1">
                <a:latin typeface="Arial"/>
                <a:cs typeface="Arial"/>
              </a:rPr>
              <a:t>Heavner</a:t>
            </a:r>
            <a:r>
              <a:rPr lang="en-US" dirty="0">
                <a:latin typeface="Arial"/>
                <a:cs typeface="Arial"/>
              </a:rPr>
              <a:t> on </a:t>
            </a:r>
            <a:r>
              <a:rPr lang="en-US" dirty="0" smtClean="0">
                <a:latin typeface="Arial"/>
                <a:cs typeface="Arial"/>
              </a:rPr>
              <a:t>Monday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smtClean="0">
                <a:latin typeface="Arial"/>
                <a:cs typeface="Arial"/>
              </a:rPr>
              <a:t>Sept</a:t>
            </a:r>
            <a:r>
              <a:rPr lang="en-US" dirty="0" smtClean="0">
                <a:latin typeface="Arial"/>
                <a:cs typeface="Arial"/>
              </a:rPr>
              <a:t>. </a:t>
            </a:r>
            <a:r>
              <a:rPr lang="en-US" dirty="0" smtClean="0">
                <a:latin typeface="Arial"/>
                <a:cs typeface="Arial"/>
              </a:rPr>
              <a:t>30, 3pm. 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Location TBD</a:t>
            </a:r>
            <a:endParaRPr lang="en-US" dirty="0" smtClean="0">
              <a:latin typeface="Arial"/>
              <a:cs typeface="Arial"/>
            </a:endParaRPr>
          </a:p>
          <a:p>
            <a:pPr lvl="1"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Will </a:t>
            </a:r>
            <a:r>
              <a:rPr lang="en-US" dirty="0">
                <a:latin typeface="Arial"/>
                <a:cs typeface="Arial"/>
              </a:rPr>
              <a:t>be </a:t>
            </a:r>
            <a:r>
              <a:rPr lang="en-US" b="1" dirty="0">
                <a:latin typeface="Arial"/>
                <a:cs typeface="Arial"/>
              </a:rPr>
              <a:t>in place of </a:t>
            </a:r>
            <a:r>
              <a:rPr lang="en-US" dirty="0">
                <a:latin typeface="Arial"/>
                <a:cs typeface="Arial"/>
              </a:rPr>
              <a:t>class on Oct. </a:t>
            </a:r>
            <a:r>
              <a:rPr lang="en-US" dirty="0" smtClean="0">
                <a:latin typeface="Arial"/>
                <a:cs typeface="Arial"/>
              </a:rPr>
              <a:t>7 </a:t>
            </a:r>
            <a:endParaRPr lang="en-US" dirty="0" smtClean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endParaRPr lang="en-US" dirty="0" smtClean="0">
              <a:latin typeface="Arial"/>
              <a:cs typeface="Arial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176077" y="8230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0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0090"/>
                </a:solidFill>
                <a:latin typeface="Arial"/>
                <a:cs typeface="Arial"/>
              </a:rPr>
              <a:t>Your Reflections on Learning in this Class:</a:t>
            </a:r>
            <a:endParaRPr lang="en-US" sz="32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Readings are posted on the schedule, if you want to go back to review as you work on homework</a:t>
            </a:r>
          </a:p>
          <a:p>
            <a:r>
              <a:rPr lang="en-US" sz="2800" dirty="0" smtClean="0">
                <a:latin typeface="Arial"/>
                <a:cs typeface="Arial"/>
              </a:rPr>
              <a:t>I’m adding numerical answers to </a:t>
            </a:r>
            <a:r>
              <a:rPr lang="en-US" sz="2800" dirty="0" err="1" smtClean="0">
                <a:latin typeface="Arial"/>
                <a:cs typeface="Arial"/>
              </a:rPr>
              <a:t>Psets</a:t>
            </a:r>
            <a:r>
              <a:rPr lang="en-US" sz="2800" dirty="0" smtClean="0">
                <a:latin typeface="Arial"/>
                <a:cs typeface="Arial"/>
              </a:rPr>
              <a:t>, when possible.</a:t>
            </a:r>
          </a:p>
          <a:p>
            <a:r>
              <a:rPr lang="en-US" sz="2800" dirty="0" smtClean="0">
                <a:latin typeface="Arial"/>
                <a:cs typeface="Arial"/>
              </a:rPr>
              <a:t>Chemistry is a problem for many.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95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17593</TotalTime>
  <Words>98</Words>
  <Application>Microsoft Macintosh PowerPoint</Application>
  <PresentationFormat>On-screen Show (4:3)</PresentationFormat>
  <Paragraphs>14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Announcements Monday 9/23</vt:lpstr>
      <vt:lpstr>Your Reflections on Learning in this Class: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 Sills</dc:creator>
  <cp:lastModifiedBy>Deborah  Sills</cp:lastModifiedBy>
  <cp:revision>71</cp:revision>
  <cp:lastPrinted>2013-09-23T12:06:00Z</cp:lastPrinted>
  <dcterms:created xsi:type="dcterms:W3CDTF">2013-08-30T15:46:54Z</dcterms:created>
  <dcterms:modified xsi:type="dcterms:W3CDTF">2013-09-23T12:18:11Z</dcterms:modified>
</cp:coreProperties>
</file>