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5" r:id="rId3"/>
    <p:sldId id="263" r:id="rId4"/>
    <p:sldId id="268" r:id="rId5"/>
    <p:sldId id="269" r:id="rId6"/>
    <p:sldId id="271" r:id="rId7"/>
    <p:sldId id="272" r:id="rId8"/>
    <p:sldId id="273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D9-663C-2849-84E8-080B3F909A0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C7D9-663C-2849-84E8-080B3F909A0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55F4-109F-7C48-9CA8-E69EC719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64" y="1417638"/>
            <a:ext cx="868680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Blog post due Friday night by 11:59 pm.  </a:t>
            </a:r>
            <a:r>
              <a:rPr lang="en-US" sz="2400" b="1" dirty="0" smtClean="0">
                <a:latin typeface="Arial"/>
                <a:cs typeface="Arial"/>
              </a:rPr>
              <a:t>Please</a:t>
            </a:r>
            <a:r>
              <a:rPr lang="en-US" sz="2400" dirty="0" smtClean="0">
                <a:latin typeface="Arial"/>
                <a:cs typeface="Arial"/>
              </a:rPr>
              <a:t> add your name to the blog post.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Problem Set 4 will be posted this afternoon—I’ll send you an email.  Will be due by next Thursday morning (10/3) due to late posting.</a:t>
            </a:r>
            <a:endParaRPr lang="en-US" sz="24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Office hours getting crowded.  Next week I will reserve a classroom for M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and T afternoon office hours.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Meeting with Gretchen </a:t>
            </a:r>
            <a:r>
              <a:rPr lang="en-US" sz="2400" dirty="0" err="1" smtClean="0">
                <a:latin typeface="Arial"/>
                <a:cs typeface="Arial"/>
              </a:rPr>
              <a:t>Heavner</a:t>
            </a:r>
            <a:r>
              <a:rPr lang="en-US" sz="2400" dirty="0" smtClean="0">
                <a:latin typeface="Arial"/>
                <a:cs typeface="Arial"/>
              </a:rPr>
              <a:t> on Monday, 30 Sept, at 3pm—Coleman 221.  Half of the time will be spent reviewing chemistry, and half hearing from an environmental engineer.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I will set up an additional chemistry help session for next week as well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94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Your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Evaluations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/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Course Needs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64" y="1902658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spcBef>
                <a:spcPts val="1560"/>
              </a:spcBef>
              <a:spcAft>
                <a:spcPts val="1800"/>
              </a:spcAft>
            </a:pPr>
            <a:r>
              <a:rPr lang="en-US" sz="4000" b="1" dirty="0" smtClean="0">
                <a:latin typeface="Arial"/>
                <a:cs typeface="Arial"/>
              </a:rPr>
              <a:t>More structure and organization</a:t>
            </a:r>
          </a:p>
          <a:p>
            <a:pPr>
              <a:spcBef>
                <a:spcPts val="1560"/>
              </a:spcBef>
              <a:spcAft>
                <a:spcPts val="1800"/>
              </a:spcAft>
            </a:pPr>
            <a:r>
              <a:rPr lang="en-US" dirty="0" smtClean="0">
                <a:latin typeface="Arial"/>
                <a:cs typeface="Arial"/>
              </a:rPr>
              <a:t>More explanations on the concepts and </a:t>
            </a:r>
            <a:r>
              <a:rPr lang="en-US" b="1" dirty="0" smtClean="0">
                <a:latin typeface="Arial"/>
                <a:cs typeface="Arial"/>
              </a:rPr>
              <a:t>why they are important</a:t>
            </a:r>
          </a:p>
          <a:p>
            <a:pPr>
              <a:spcBef>
                <a:spcPts val="1560"/>
              </a:spcBef>
              <a:spcAft>
                <a:spcPts val="1800"/>
              </a:spcAft>
            </a:pPr>
            <a:r>
              <a:rPr lang="en-US" b="1" dirty="0" smtClean="0">
                <a:latin typeface="Arial"/>
                <a:cs typeface="Arial"/>
              </a:rPr>
              <a:t>General </a:t>
            </a:r>
            <a:r>
              <a:rPr lang="en-US" b="1" dirty="0" smtClean="0">
                <a:latin typeface="Arial"/>
                <a:cs typeface="Arial"/>
              </a:rPr>
              <a:t>approaches </a:t>
            </a:r>
            <a:r>
              <a:rPr lang="en-US" b="1" dirty="0" smtClean="0">
                <a:latin typeface="Arial"/>
                <a:cs typeface="Arial"/>
              </a:rPr>
              <a:t>to solving </a:t>
            </a:r>
            <a:r>
              <a:rPr lang="en-US" b="1" dirty="0" smtClean="0">
                <a:latin typeface="Arial"/>
                <a:cs typeface="Arial"/>
              </a:rPr>
              <a:t>problems</a:t>
            </a:r>
          </a:p>
          <a:p>
            <a:pPr>
              <a:spcBef>
                <a:spcPts val="1560"/>
              </a:spcBef>
              <a:spcAft>
                <a:spcPts val="1800"/>
              </a:spcAft>
            </a:pPr>
            <a:r>
              <a:rPr lang="en-US" dirty="0" smtClean="0">
                <a:latin typeface="Arial"/>
                <a:cs typeface="Arial"/>
              </a:rPr>
              <a:t>Document with chemistry guidelines (in progress)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Issues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25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Homework is more challenging than in-class </a:t>
            </a:r>
            <a:r>
              <a:rPr lang="en-US" dirty="0" smtClean="0">
                <a:latin typeface="Arial"/>
                <a:cs typeface="Arial"/>
              </a:rPr>
              <a:t>problems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Yes.  I will try to do some more challenging problems in class, but no promises.  The goal of homework is for you to learn by doing. 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Learning to break down complicated problems is useful for all engineering disciplines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Don’t hold us to the same standards as Cornell students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Of course I will!  </a:t>
            </a:r>
            <a:r>
              <a:rPr lang="en-US" dirty="0" smtClean="0">
                <a:latin typeface="Arial"/>
                <a:cs typeface="Arial"/>
              </a:rPr>
              <a:t>At least two </a:t>
            </a:r>
            <a:r>
              <a:rPr lang="en-US" dirty="0" smtClean="0">
                <a:latin typeface="Arial"/>
                <a:cs typeface="Arial"/>
              </a:rPr>
              <a:t>Cornell professors prefer </a:t>
            </a:r>
            <a:r>
              <a:rPr lang="en-US" dirty="0" err="1" smtClean="0">
                <a:latin typeface="Arial"/>
                <a:cs typeface="Arial"/>
              </a:rPr>
              <a:t>Bucknell</a:t>
            </a:r>
            <a:r>
              <a:rPr lang="en-US" dirty="0" smtClean="0">
                <a:latin typeface="Arial"/>
                <a:cs typeface="Arial"/>
              </a:rPr>
              <a:t> students over Cornell students as graduate </a:t>
            </a:r>
            <a:r>
              <a:rPr lang="en-US" dirty="0" smtClean="0">
                <a:latin typeface="Arial"/>
                <a:cs typeface="Arial"/>
              </a:rPr>
              <a:t>students.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03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Issues </a:t>
            </a:r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cont.</a:t>
            </a:r>
            <a:endParaRPr lang="en-US" sz="4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Stop calling on students randomly (2)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Continue calling on </a:t>
            </a:r>
            <a:r>
              <a:rPr lang="en-US" dirty="0" smtClean="0">
                <a:latin typeface="Arial"/>
                <a:cs typeface="Arial"/>
              </a:rPr>
              <a:t>students randomly (2)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 call on students for two reasons: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To make sure that everyone gets a chance to participate (Take a pass if you want—I’m fine with that).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Some people have very interesting things to say but they won’t talk unless “space” is created.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To get an idea who’s not in class often (professionalism)</a:t>
            </a:r>
          </a:p>
          <a:p>
            <a:pPr lvl="2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35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Issues </a:t>
            </a:r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cont.</a:t>
            </a:r>
            <a:endParaRPr lang="en-US" sz="4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Complete problems including the algebra: </a:t>
            </a:r>
            <a:r>
              <a:rPr lang="en-US" dirty="0" smtClean="0">
                <a:latin typeface="Arial"/>
                <a:cs typeface="Arial"/>
              </a:rPr>
              <a:t>(6)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“I don’t need to learn how to do algebra, just show me how to set up the problem</a:t>
            </a:r>
            <a:r>
              <a:rPr lang="en-US" dirty="0" smtClean="0">
                <a:latin typeface="Arial"/>
                <a:cs typeface="Arial"/>
              </a:rPr>
              <a:t>” (3)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840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Issues </a:t>
            </a:r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cont.</a:t>
            </a:r>
            <a:endParaRPr lang="en-US" sz="4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Do more problems and lecture less</a:t>
            </a:r>
          </a:p>
          <a:p>
            <a:r>
              <a:rPr lang="en-US" dirty="0" smtClean="0">
                <a:latin typeface="Arial"/>
                <a:cs typeface="Arial"/>
              </a:rPr>
              <a:t>Lecture more and stop doing so many problems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I need more exercises on unit conversions</a:t>
            </a:r>
          </a:p>
          <a:p>
            <a:r>
              <a:rPr lang="en-US" dirty="0" smtClean="0">
                <a:latin typeface="Arial"/>
                <a:cs typeface="Arial"/>
              </a:rPr>
              <a:t>No more unit conversions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97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Issues </a:t>
            </a:r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cont.</a:t>
            </a:r>
            <a:endParaRPr lang="en-US" sz="4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I shouldn’t have to come to office hours to do the homework problems.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Perhaps, but problems should be hard enough that you try, get stuck, get help and try again.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 advise you to get to know at least one professor each year at college (two more left for you).  Pick someone you like!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90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Issues </a:t>
            </a:r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cont.</a:t>
            </a:r>
            <a:endParaRPr lang="en-US" sz="4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Class is monotonous—we should watch videos etc.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I’m a big fan of watching short videos.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Once we’re through reactors (so you can understand next week’s lab), we’ll start watching the Toxic Waters Frontline show—it’s really good.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Email me links if you’ve seen any short videos (under 12 min) that are relevant to the course.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95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Issues </a:t>
            </a:r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cont.</a:t>
            </a:r>
            <a:endParaRPr lang="en-US" sz="4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“I hate the website.  I prefer Moodle”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Can’t help with that this year (too late, sorry).  But good to know for next year.  I’ll include more specific questions about the website in the next evaluation cycle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5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561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Announcements</vt:lpstr>
      <vt:lpstr>Your Evaluations Course Needs</vt:lpstr>
      <vt:lpstr>Issues</vt:lpstr>
      <vt:lpstr>Issues cont.</vt:lpstr>
      <vt:lpstr>Issues cont.</vt:lpstr>
      <vt:lpstr>Issues cont.</vt:lpstr>
      <vt:lpstr>Issues cont.</vt:lpstr>
      <vt:lpstr>Issues cont.</vt:lpstr>
      <vt:lpstr>Issues cont.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– The Big Picture</dc:title>
  <dc:creator>Deborah  Sills</dc:creator>
  <cp:lastModifiedBy>Deborah  Sills</cp:lastModifiedBy>
  <cp:revision>12</cp:revision>
  <dcterms:created xsi:type="dcterms:W3CDTF">2013-09-23T18:33:05Z</dcterms:created>
  <dcterms:modified xsi:type="dcterms:W3CDTF">2013-09-25T12:47:00Z</dcterms:modified>
</cp:coreProperties>
</file>