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3" d="100"/>
          <a:sy n="73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6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7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7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6824-1DA0-FD4A-85CE-E091770E803F}" type="datetimeFigureOut">
              <a:rPr lang="en-US" smtClean="0"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200C-DD15-FE45-8F1A-AAB0E985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6200" y="1509094"/>
            <a:ext cx="6629400" cy="2005036"/>
            <a:chOff x="0" y="1026308"/>
            <a:chExt cx="8120268" cy="2487822"/>
          </a:xfrm>
        </p:grpSpPr>
        <p:sp>
          <p:nvSpPr>
            <p:cNvPr id="4" name="Rectangle 3"/>
            <p:cNvSpPr/>
            <p:nvPr/>
          </p:nvSpPr>
          <p:spPr>
            <a:xfrm>
              <a:off x="887217" y="1478581"/>
              <a:ext cx="3096565" cy="80017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74553" y="1026308"/>
              <a:ext cx="1130768" cy="38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PFR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9202" y="1509094"/>
              <a:ext cx="1882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vol. = V</a:t>
              </a:r>
            </a:p>
            <a:p>
              <a:r>
                <a:rPr lang="en-US" sz="1400" dirty="0" smtClean="0">
                  <a:latin typeface="Arial"/>
                  <a:cs typeface="Arial"/>
                </a:rPr>
                <a:t>C = 0 @ t = 0</a:t>
              </a:r>
              <a:endParaRPr lang="en-US" sz="1400" dirty="0">
                <a:latin typeface="Arial"/>
                <a:cs typeface="Arial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418708" y="1043704"/>
              <a:ext cx="1882983" cy="1861270"/>
              <a:chOff x="4975380" y="1043704"/>
              <a:chExt cx="1882983" cy="186127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10171" y="1043704"/>
                <a:ext cx="1848191" cy="186127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284347" y="1293915"/>
                <a:ext cx="1130768" cy="38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CSTR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75380" y="1832259"/>
                <a:ext cx="18829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vol. = V</a:t>
                </a:r>
              </a:p>
              <a:p>
                <a:pPr algn="ctr"/>
                <a:r>
                  <a:rPr lang="en-US" sz="1400" dirty="0" smtClean="0">
                    <a:latin typeface="Arial"/>
                    <a:cs typeface="Arial"/>
                  </a:rPr>
                  <a:t>C = 0 @ t = 0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3983782" y="1878667"/>
              <a:ext cx="469717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17500" y="1878667"/>
              <a:ext cx="469717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17500" y="1878667"/>
              <a:ext cx="268300" cy="78833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0" y="2590800"/>
              <a:ext cx="2590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A pulse of mass = M is added @ t=0, then Q with C = 0 begins.</a:t>
              </a:r>
              <a:endParaRPr lang="en-US" sz="1400" dirty="0">
                <a:latin typeface="Arial"/>
                <a:cs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301690" y="1891908"/>
              <a:ext cx="469717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237285" y="1422995"/>
              <a:ext cx="1882983" cy="38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C = ??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943600" y="838200"/>
            <a:ext cx="0" cy="23622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43600" y="3200400"/>
            <a:ext cx="3048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38800" y="835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C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8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6</cp:revision>
  <dcterms:created xsi:type="dcterms:W3CDTF">2013-10-03T14:33:43Z</dcterms:created>
  <dcterms:modified xsi:type="dcterms:W3CDTF">2013-10-04T04:00:04Z</dcterms:modified>
</cp:coreProperties>
</file>