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17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3894-28D0-4A47-81AB-53058C0E249C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05EC-2515-D646-ACBF-4AA82AC5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3943797" y="3252796"/>
            <a:ext cx="317861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57183" y="2235577"/>
            <a:ext cx="219041" cy="63534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841005" y="1555520"/>
            <a:ext cx="1537270" cy="1500072"/>
            <a:chOff x="4975380" y="1043704"/>
            <a:chExt cx="1882983" cy="1861270"/>
          </a:xfrm>
        </p:grpSpPr>
        <p:sp>
          <p:nvSpPr>
            <p:cNvPr id="15" name="Oval 14"/>
            <p:cNvSpPr/>
            <p:nvPr/>
          </p:nvSpPr>
          <p:spPr>
            <a:xfrm>
              <a:off x="5010171" y="1043704"/>
              <a:ext cx="1848191" cy="186127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4347" y="1293915"/>
              <a:ext cx="1130768" cy="38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CMFR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5380" y="1832259"/>
              <a:ext cx="188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vol. = V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 = 0 @ t = 0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066238" y="2228450"/>
            <a:ext cx="803171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931950" y="3513387"/>
            <a:ext cx="1537270" cy="1500072"/>
            <a:chOff x="4975380" y="1043704"/>
            <a:chExt cx="1882983" cy="1861270"/>
          </a:xfrm>
        </p:grpSpPr>
        <p:sp>
          <p:nvSpPr>
            <p:cNvPr id="25" name="Oval 24"/>
            <p:cNvSpPr/>
            <p:nvPr/>
          </p:nvSpPr>
          <p:spPr>
            <a:xfrm>
              <a:off x="5010171" y="1043704"/>
              <a:ext cx="1848191" cy="186127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4347" y="1293915"/>
              <a:ext cx="1130768" cy="38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CMFR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5380" y="1832259"/>
              <a:ext cx="188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vol. = V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 = 0 @ t = 0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157183" y="4186317"/>
            <a:ext cx="803171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378275" y="2239122"/>
            <a:ext cx="580935" cy="1957867"/>
            <a:chOff x="3378275" y="2239122"/>
            <a:chExt cx="767683" cy="195786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378275" y="2239122"/>
              <a:ext cx="76768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469220" y="4186317"/>
              <a:ext cx="676738" cy="10672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3943797" y="2239122"/>
            <a:ext cx="0" cy="19471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200062" y="4186317"/>
            <a:ext cx="219041" cy="63534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2787" y="2826100"/>
            <a:ext cx="24199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Q with C = </a:t>
            </a:r>
            <a:r>
              <a:rPr lang="en-US" sz="1600" dirty="0" err="1" smtClean="0">
                <a:latin typeface="Arial"/>
                <a:cs typeface="Arial"/>
              </a:rPr>
              <a:t>C</a:t>
            </a:r>
            <a:r>
              <a:rPr lang="en-US" sz="1600" baseline="-25000" dirty="0" err="1" smtClean="0">
                <a:latin typeface="Arial"/>
                <a:cs typeface="Arial"/>
              </a:rPr>
              <a:t>in</a:t>
            </a:r>
            <a:r>
              <a:rPr lang="en-US" sz="1600" baseline="-25000" dirty="0" smtClean="0">
                <a:latin typeface="Arial"/>
                <a:cs typeface="Arial"/>
              </a:rPr>
              <a:t> </a:t>
            </a:r>
          </a:p>
          <a:p>
            <a:r>
              <a:rPr lang="en-US" sz="1600" dirty="0" smtClean="0">
                <a:latin typeface="Arial"/>
                <a:cs typeface="Arial"/>
              </a:rPr>
              <a:t>Begins @ t = 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342" y="4821666"/>
            <a:ext cx="24199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Q with C = </a:t>
            </a:r>
            <a:r>
              <a:rPr lang="en-US" sz="1600" dirty="0" err="1" smtClean="0">
                <a:latin typeface="Arial"/>
                <a:cs typeface="Arial"/>
              </a:rPr>
              <a:t>C</a:t>
            </a:r>
            <a:r>
              <a:rPr lang="en-US" sz="1600" baseline="-25000" dirty="0" err="1" smtClean="0">
                <a:latin typeface="Arial"/>
                <a:cs typeface="Arial"/>
              </a:rPr>
              <a:t>in</a:t>
            </a:r>
            <a:r>
              <a:rPr lang="en-US" sz="1600" baseline="-25000" dirty="0" smtClean="0">
                <a:latin typeface="Arial"/>
                <a:cs typeface="Arial"/>
              </a:rPr>
              <a:t> </a:t>
            </a:r>
          </a:p>
          <a:p>
            <a:r>
              <a:rPr lang="en-US" sz="1600" dirty="0" smtClean="0">
                <a:latin typeface="Arial"/>
                <a:cs typeface="Arial"/>
              </a:rPr>
              <a:t>Begins @ t = 0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509863" y="1940575"/>
            <a:ext cx="0" cy="2362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09863" y="4302775"/>
            <a:ext cx="351041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2275" y="1806880"/>
            <a:ext cx="69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/>
                <a:cs typeface="Arial"/>
              </a:rPr>
              <a:t>C</a:t>
            </a:r>
            <a:r>
              <a:rPr lang="en-US" sz="1600" b="1" baseline="-25000" dirty="0" err="1" smtClean="0">
                <a:latin typeface="Arial"/>
                <a:cs typeface="Arial"/>
              </a:rPr>
              <a:t>mix</a:t>
            </a:r>
            <a:endParaRPr lang="en-US" sz="1600" b="1" baseline="-25000" dirty="0"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453835" y="246495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15903" y="2464958"/>
            <a:ext cx="178765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4324" y="2295148"/>
            <a:ext cx="696402" cy="10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C</a:t>
            </a:r>
            <a:r>
              <a:rPr lang="en-US" sz="1400" baseline="-25000" dirty="0" err="1" smtClean="0">
                <a:latin typeface="Arial"/>
                <a:cs typeface="Arial"/>
              </a:rPr>
              <a:t>in</a:t>
            </a:r>
            <a:endParaRPr lang="en-US" sz="1400" baseline="-25000" dirty="0">
              <a:latin typeface="Arial"/>
              <a:cs typeface="Arial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570564" y="4204992"/>
            <a:ext cx="0" cy="1856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42416" y="4215725"/>
            <a:ext cx="0" cy="1856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844528" y="4215941"/>
            <a:ext cx="0" cy="1856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27542" y="4313787"/>
            <a:ext cx="30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53085" y="4313787"/>
            <a:ext cx="40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mbol" charset="2"/>
                <a:cs typeface="Symbol" charset="2"/>
              </a:rPr>
              <a:t>2q</a:t>
            </a:r>
            <a:endParaRPr lang="en-US" sz="1600" dirty="0"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49216" y="4324994"/>
            <a:ext cx="40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charset="2"/>
                <a:cs typeface="Symbol" charset="2"/>
              </a:rPr>
              <a:t>3</a:t>
            </a:r>
            <a:r>
              <a:rPr lang="en-US" sz="1600" dirty="0" smtClean="0">
                <a:latin typeface="Symbol" charset="2"/>
                <a:cs typeface="Symbol" charset="2"/>
              </a:rPr>
              <a:t>q</a:t>
            </a:r>
            <a:endParaRPr lang="en-US" sz="1600" dirty="0"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82929" y="4541175"/>
            <a:ext cx="94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Time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24306" y="3038138"/>
            <a:ext cx="98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</a:t>
            </a:r>
            <a:r>
              <a:rPr lang="en-US" baseline="-25000" dirty="0" err="1" smtClean="0">
                <a:latin typeface="Arial"/>
                <a:cs typeface="Arial"/>
              </a:rPr>
              <a:t>mix</a:t>
            </a:r>
            <a:r>
              <a:rPr lang="en-US" dirty="0" smtClean="0">
                <a:latin typeface="Arial"/>
                <a:cs typeface="Arial"/>
              </a:rPr>
              <a:t> = 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87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4</cp:revision>
  <dcterms:created xsi:type="dcterms:W3CDTF">2013-10-04T17:40:04Z</dcterms:created>
  <dcterms:modified xsi:type="dcterms:W3CDTF">2013-10-04T18:10:33Z</dcterms:modified>
</cp:coreProperties>
</file>