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FB54-2F2E-0D41-9D7A-3FE6B8497E6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C44-F64D-C14C-9B2D-45F96885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2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FB54-2F2E-0D41-9D7A-3FE6B8497E6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C44-F64D-C14C-9B2D-45F96885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FB54-2F2E-0D41-9D7A-3FE6B8497E6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C44-F64D-C14C-9B2D-45F96885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5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FB54-2F2E-0D41-9D7A-3FE6B8497E6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C44-F64D-C14C-9B2D-45F96885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FB54-2F2E-0D41-9D7A-3FE6B8497E6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C44-F64D-C14C-9B2D-45F96885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FB54-2F2E-0D41-9D7A-3FE6B8497E6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C44-F64D-C14C-9B2D-45F96885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2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FB54-2F2E-0D41-9D7A-3FE6B8497E6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C44-F64D-C14C-9B2D-45F96885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1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FB54-2F2E-0D41-9D7A-3FE6B8497E6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C44-F64D-C14C-9B2D-45F96885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9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FB54-2F2E-0D41-9D7A-3FE6B8497E6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C44-F64D-C14C-9B2D-45F96885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0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FB54-2F2E-0D41-9D7A-3FE6B8497E6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C44-F64D-C14C-9B2D-45F96885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6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FB54-2F2E-0D41-9D7A-3FE6B8497E6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C44-F64D-C14C-9B2D-45F96885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FB54-2F2E-0D41-9D7A-3FE6B8497E6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CAC44-F64D-C14C-9B2D-45F96885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97286" y="1995712"/>
            <a:ext cx="2376714" cy="19775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96428" y="2797235"/>
            <a:ext cx="154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Farmland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9856" y="2521857"/>
            <a:ext cx="9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Q</a:t>
            </a:r>
            <a:r>
              <a:rPr lang="en-US" baseline="-25000" dirty="0" err="1" smtClean="0">
                <a:latin typeface="Arial"/>
                <a:cs typeface="Arial"/>
              </a:rPr>
              <a:t>irr</a:t>
            </a:r>
            <a:r>
              <a:rPr lang="en-US" baseline="-2500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= ?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197430" y="1415143"/>
            <a:ext cx="3102428" cy="4045857"/>
          </a:xfrm>
          <a:custGeom>
            <a:avLst/>
            <a:gdLst>
              <a:gd name="connsiteX0" fmla="*/ 616857 w 2358571"/>
              <a:gd name="connsiteY0" fmla="*/ 0 h 4426857"/>
              <a:gd name="connsiteX1" fmla="*/ 616857 w 2358571"/>
              <a:gd name="connsiteY1" fmla="*/ 0 h 4426857"/>
              <a:gd name="connsiteX2" fmla="*/ 834571 w 2358571"/>
              <a:gd name="connsiteY2" fmla="*/ 18142 h 4426857"/>
              <a:gd name="connsiteX3" fmla="*/ 1016000 w 2358571"/>
              <a:gd name="connsiteY3" fmla="*/ 108857 h 4426857"/>
              <a:gd name="connsiteX4" fmla="*/ 1088571 w 2358571"/>
              <a:gd name="connsiteY4" fmla="*/ 145142 h 4426857"/>
              <a:gd name="connsiteX5" fmla="*/ 1197429 w 2358571"/>
              <a:gd name="connsiteY5" fmla="*/ 217714 h 4426857"/>
              <a:gd name="connsiteX6" fmla="*/ 1270000 w 2358571"/>
              <a:gd name="connsiteY6" fmla="*/ 326571 h 4426857"/>
              <a:gd name="connsiteX7" fmla="*/ 1306286 w 2358571"/>
              <a:gd name="connsiteY7" fmla="*/ 743857 h 4426857"/>
              <a:gd name="connsiteX8" fmla="*/ 1360714 w 2358571"/>
              <a:gd name="connsiteY8" fmla="*/ 925285 h 4426857"/>
              <a:gd name="connsiteX9" fmla="*/ 1415143 w 2358571"/>
              <a:gd name="connsiteY9" fmla="*/ 943428 h 4426857"/>
              <a:gd name="connsiteX10" fmla="*/ 1524000 w 2358571"/>
              <a:gd name="connsiteY10" fmla="*/ 1106714 h 4426857"/>
              <a:gd name="connsiteX11" fmla="*/ 1651000 w 2358571"/>
              <a:gd name="connsiteY11" fmla="*/ 1251857 h 4426857"/>
              <a:gd name="connsiteX12" fmla="*/ 1705429 w 2358571"/>
              <a:gd name="connsiteY12" fmla="*/ 1306285 h 4426857"/>
              <a:gd name="connsiteX13" fmla="*/ 1886857 w 2358571"/>
              <a:gd name="connsiteY13" fmla="*/ 1596571 h 4426857"/>
              <a:gd name="connsiteX14" fmla="*/ 1941286 w 2358571"/>
              <a:gd name="connsiteY14" fmla="*/ 1759857 h 4426857"/>
              <a:gd name="connsiteX15" fmla="*/ 1977571 w 2358571"/>
              <a:gd name="connsiteY15" fmla="*/ 1814285 h 4426857"/>
              <a:gd name="connsiteX16" fmla="*/ 2013857 w 2358571"/>
              <a:gd name="connsiteY16" fmla="*/ 1923142 h 4426857"/>
              <a:gd name="connsiteX17" fmla="*/ 2086429 w 2358571"/>
              <a:gd name="connsiteY17" fmla="*/ 2104571 h 4426857"/>
              <a:gd name="connsiteX18" fmla="*/ 2177143 w 2358571"/>
              <a:gd name="connsiteY18" fmla="*/ 2394857 h 4426857"/>
              <a:gd name="connsiteX19" fmla="*/ 2177143 w 2358571"/>
              <a:gd name="connsiteY19" fmla="*/ 2394857 h 4426857"/>
              <a:gd name="connsiteX20" fmla="*/ 2213429 w 2358571"/>
              <a:gd name="connsiteY20" fmla="*/ 2521857 h 4426857"/>
              <a:gd name="connsiteX21" fmla="*/ 2286000 w 2358571"/>
              <a:gd name="connsiteY21" fmla="*/ 2703285 h 4426857"/>
              <a:gd name="connsiteX22" fmla="*/ 2322286 w 2358571"/>
              <a:gd name="connsiteY22" fmla="*/ 2884714 h 4426857"/>
              <a:gd name="connsiteX23" fmla="*/ 2358571 w 2358571"/>
              <a:gd name="connsiteY23" fmla="*/ 3193142 h 4426857"/>
              <a:gd name="connsiteX24" fmla="*/ 2322286 w 2358571"/>
              <a:gd name="connsiteY24" fmla="*/ 3574142 h 4426857"/>
              <a:gd name="connsiteX25" fmla="*/ 2249714 w 2358571"/>
              <a:gd name="connsiteY25" fmla="*/ 3737428 h 4426857"/>
              <a:gd name="connsiteX26" fmla="*/ 2177143 w 2358571"/>
              <a:gd name="connsiteY26" fmla="*/ 3846285 h 4426857"/>
              <a:gd name="connsiteX27" fmla="*/ 2104571 w 2358571"/>
              <a:gd name="connsiteY27" fmla="*/ 3991428 h 4426857"/>
              <a:gd name="connsiteX28" fmla="*/ 2032000 w 2358571"/>
              <a:gd name="connsiteY28" fmla="*/ 4082142 h 4426857"/>
              <a:gd name="connsiteX29" fmla="*/ 1959429 w 2358571"/>
              <a:gd name="connsiteY29" fmla="*/ 4191000 h 4426857"/>
              <a:gd name="connsiteX30" fmla="*/ 1905000 w 2358571"/>
              <a:gd name="connsiteY30" fmla="*/ 4209142 h 4426857"/>
              <a:gd name="connsiteX31" fmla="*/ 1705429 w 2358571"/>
              <a:gd name="connsiteY31" fmla="*/ 4245428 h 4426857"/>
              <a:gd name="connsiteX32" fmla="*/ 1469571 w 2358571"/>
              <a:gd name="connsiteY32" fmla="*/ 4318000 h 4426857"/>
              <a:gd name="connsiteX33" fmla="*/ 1215571 w 2358571"/>
              <a:gd name="connsiteY33" fmla="*/ 4354285 h 4426857"/>
              <a:gd name="connsiteX34" fmla="*/ 1106714 w 2358571"/>
              <a:gd name="connsiteY34" fmla="*/ 4372428 h 4426857"/>
              <a:gd name="connsiteX35" fmla="*/ 961571 w 2358571"/>
              <a:gd name="connsiteY35" fmla="*/ 4408714 h 4426857"/>
              <a:gd name="connsiteX36" fmla="*/ 907143 w 2358571"/>
              <a:gd name="connsiteY36" fmla="*/ 4426857 h 4426857"/>
              <a:gd name="connsiteX37" fmla="*/ 762000 w 2358571"/>
              <a:gd name="connsiteY37" fmla="*/ 4408714 h 4426857"/>
              <a:gd name="connsiteX38" fmla="*/ 707571 w 2358571"/>
              <a:gd name="connsiteY38" fmla="*/ 4372428 h 4426857"/>
              <a:gd name="connsiteX39" fmla="*/ 562429 w 2358571"/>
              <a:gd name="connsiteY39" fmla="*/ 4336142 h 4426857"/>
              <a:gd name="connsiteX40" fmla="*/ 362857 w 2358571"/>
              <a:gd name="connsiteY40" fmla="*/ 4281714 h 4426857"/>
              <a:gd name="connsiteX41" fmla="*/ 290286 w 2358571"/>
              <a:gd name="connsiteY41" fmla="*/ 3737428 h 4426857"/>
              <a:gd name="connsiteX42" fmla="*/ 308429 w 2358571"/>
              <a:gd name="connsiteY42" fmla="*/ 3338285 h 4426857"/>
              <a:gd name="connsiteX43" fmla="*/ 326571 w 2358571"/>
              <a:gd name="connsiteY43" fmla="*/ 3156857 h 4426857"/>
              <a:gd name="connsiteX44" fmla="*/ 362857 w 2358571"/>
              <a:gd name="connsiteY44" fmla="*/ 3084285 h 4426857"/>
              <a:gd name="connsiteX45" fmla="*/ 344714 w 2358571"/>
              <a:gd name="connsiteY45" fmla="*/ 2939142 h 4426857"/>
              <a:gd name="connsiteX46" fmla="*/ 272143 w 2358571"/>
              <a:gd name="connsiteY46" fmla="*/ 2794000 h 4426857"/>
              <a:gd name="connsiteX47" fmla="*/ 235857 w 2358571"/>
              <a:gd name="connsiteY47" fmla="*/ 2739571 h 4426857"/>
              <a:gd name="connsiteX48" fmla="*/ 217714 w 2358571"/>
              <a:gd name="connsiteY48" fmla="*/ 2667000 h 4426857"/>
              <a:gd name="connsiteX49" fmla="*/ 181429 w 2358571"/>
              <a:gd name="connsiteY49" fmla="*/ 2249714 h 4426857"/>
              <a:gd name="connsiteX50" fmla="*/ 163286 w 2358571"/>
              <a:gd name="connsiteY50" fmla="*/ 2195285 h 4426857"/>
              <a:gd name="connsiteX51" fmla="*/ 127000 w 2358571"/>
              <a:gd name="connsiteY51" fmla="*/ 2104571 h 4426857"/>
              <a:gd name="connsiteX52" fmla="*/ 108857 w 2358571"/>
              <a:gd name="connsiteY52" fmla="*/ 2032000 h 4426857"/>
              <a:gd name="connsiteX53" fmla="*/ 90714 w 2358571"/>
              <a:gd name="connsiteY53" fmla="*/ 1977571 h 4426857"/>
              <a:gd name="connsiteX54" fmla="*/ 72571 w 2358571"/>
              <a:gd name="connsiteY54" fmla="*/ 1886857 h 4426857"/>
              <a:gd name="connsiteX55" fmla="*/ 36286 w 2358571"/>
              <a:gd name="connsiteY55" fmla="*/ 1705428 h 4426857"/>
              <a:gd name="connsiteX56" fmla="*/ 127000 w 2358571"/>
              <a:gd name="connsiteY56" fmla="*/ 1578428 h 4426857"/>
              <a:gd name="connsiteX57" fmla="*/ 181429 w 2358571"/>
              <a:gd name="connsiteY57" fmla="*/ 1560285 h 4426857"/>
              <a:gd name="connsiteX58" fmla="*/ 145143 w 2358571"/>
              <a:gd name="connsiteY58" fmla="*/ 1288142 h 4426857"/>
              <a:gd name="connsiteX59" fmla="*/ 108857 w 2358571"/>
              <a:gd name="connsiteY59" fmla="*/ 1197428 h 4426857"/>
              <a:gd name="connsiteX60" fmla="*/ 54429 w 2358571"/>
              <a:gd name="connsiteY60" fmla="*/ 1034142 h 4426857"/>
              <a:gd name="connsiteX61" fmla="*/ 36286 w 2358571"/>
              <a:gd name="connsiteY61" fmla="*/ 979714 h 4426857"/>
              <a:gd name="connsiteX62" fmla="*/ 0 w 2358571"/>
              <a:gd name="connsiteY62" fmla="*/ 852714 h 4426857"/>
              <a:gd name="connsiteX63" fmla="*/ 36286 w 2358571"/>
              <a:gd name="connsiteY63" fmla="*/ 417285 h 4426857"/>
              <a:gd name="connsiteX64" fmla="*/ 254000 w 2358571"/>
              <a:gd name="connsiteY64" fmla="*/ 235857 h 4426857"/>
              <a:gd name="connsiteX65" fmla="*/ 308429 w 2358571"/>
              <a:gd name="connsiteY65" fmla="*/ 163285 h 4426857"/>
              <a:gd name="connsiteX66" fmla="*/ 435429 w 2358571"/>
              <a:gd name="connsiteY66" fmla="*/ 127000 h 4426857"/>
              <a:gd name="connsiteX67" fmla="*/ 562429 w 2358571"/>
              <a:gd name="connsiteY67" fmla="*/ 54428 h 4426857"/>
              <a:gd name="connsiteX68" fmla="*/ 616857 w 2358571"/>
              <a:gd name="connsiteY68" fmla="*/ 36285 h 4426857"/>
              <a:gd name="connsiteX69" fmla="*/ 616857 w 2358571"/>
              <a:gd name="connsiteY69" fmla="*/ 0 h 442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358571" h="4426857">
                <a:moveTo>
                  <a:pt x="616857" y="0"/>
                </a:moveTo>
                <a:lnTo>
                  <a:pt x="616857" y="0"/>
                </a:lnTo>
                <a:cubicBezTo>
                  <a:pt x="689428" y="6047"/>
                  <a:pt x="762856" y="5487"/>
                  <a:pt x="834571" y="18142"/>
                </a:cubicBezTo>
                <a:cubicBezTo>
                  <a:pt x="898078" y="29349"/>
                  <a:pt x="962270" y="79007"/>
                  <a:pt x="1016000" y="108857"/>
                </a:cubicBezTo>
                <a:cubicBezTo>
                  <a:pt x="1039642" y="121991"/>
                  <a:pt x="1065380" y="131227"/>
                  <a:pt x="1088571" y="145142"/>
                </a:cubicBezTo>
                <a:cubicBezTo>
                  <a:pt x="1125967" y="167579"/>
                  <a:pt x="1197429" y="217714"/>
                  <a:pt x="1197429" y="217714"/>
                </a:cubicBezTo>
                <a:cubicBezTo>
                  <a:pt x="1221619" y="254000"/>
                  <a:pt x="1267581" y="283028"/>
                  <a:pt x="1270000" y="326571"/>
                </a:cubicBezTo>
                <a:cubicBezTo>
                  <a:pt x="1284678" y="590767"/>
                  <a:pt x="1268225" y="572585"/>
                  <a:pt x="1306286" y="743857"/>
                </a:cubicBezTo>
                <a:cubicBezTo>
                  <a:pt x="1311986" y="769505"/>
                  <a:pt x="1349861" y="921667"/>
                  <a:pt x="1360714" y="925285"/>
                </a:cubicBezTo>
                <a:lnTo>
                  <a:pt x="1415143" y="943428"/>
                </a:lnTo>
                <a:cubicBezTo>
                  <a:pt x="1451429" y="997857"/>
                  <a:pt x="1477745" y="1060459"/>
                  <a:pt x="1524000" y="1106714"/>
                </a:cubicBezTo>
                <a:cubicBezTo>
                  <a:pt x="1806671" y="1389385"/>
                  <a:pt x="1500975" y="1071829"/>
                  <a:pt x="1651000" y="1251857"/>
                </a:cubicBezTo>
                <a:cubicBezTo>
                  <a:pt x="1667426" y="1271568"/>
                  <a:pt x="1690034" y="1285759"/>
                  <a:pt x="1705429" y="1306285"/>
                </a:cubicBezTo>
                <a:cubicBezTo>
                  <a:pt x="1786970" y="1415006"/>
                  <a:pt x="1822350" y="1483683"/>
                  <a:pt x="1886857" y="1596571"/>
                </a:cubicBezTo>
                <a:cubicBezTo>
                  <a:pt x="1904181" y="1665866"/>
                  <a:pt x="1907126" y="1691537"/>
                  <a:pt x="1941286" y="1759857"/>
                </a:cubicBezTo>
                <a:cubicBezTo>
                  <a:pt x="1951037" y="1779360"/>
                  <a:pt x="1968715" y="1794360"/>
                  <a:pt x="1977571" y="1814285"/>
                </a:cubicBezTo>
                <a:cubicBezTo>
                  <a:pt x="1993105" y="1849237"/>
                  <a:pt x="2000427" y="1887329"/>
                  <a:pt x="2013857" y="1923142"/>
                </a:cubicBezTo>
                <a:cubicBezTo>
                  <a:pt x="2036728" y="1984130"/>
                  <a:pt x="2070632" y="2041381"/>
                  <a:pt x="2086429" y="2104571"/>
                </a:cubicBezTo>
                <a:cubicBezTo>
                  <a:pt x="2123124" y="2251355"/>
                  <a:pt x="2096686" y="2153487"/>
                  <a:pt x="2177143" y="2394857"/>
                </a:cubicBezTo>
                <a:lnTo>
                  <a:pt x="2177143" y="2394857"/>
                </a:lnTo>
                <a:cubicBezTo>
                  <a:pt x="2189238" y="2437190"/>
                  <a:pt x="2198776" y="2480340"/>
                  <a:pt x="2213429" y="2521857"/>
                </a:cubicBezTo>
                <a:cubicBezTo>
                  <a:pt x="2235107" y="2583278"/>
                  <a:pt x="2286000" y="2703285"/>
                  <a:pt x="2286000" y="2703285"/>
                </a:cubicBezTo>
                <a:cubicBezTo>
                  <a:pt x="2298095" y="2763761"/>
                  <a:pt x="2314309" y="2823558"/>
                  <a:pt x="2322286" y="2884714"/>
                </a:cubicBezTo>
                <a:cubicBezTo>
                  <a:pt x="2371514" y="3262129"/>
                  <a:pt x="2312080" y="3007171"/>
                  <a:pt x="2358571" y="3193142"/>
                </a:cubicBezTo>
                <a:cubicBezTo>
                  <a:pt x="2346476" y="3320142"/>
                  <a:pt x="2341685" y="3448051"/>
                  <a:pt x="2322286" y="3574142"/>
                </a:cubicBezTo>
                <a:cubicBezTo>
                  <a:pt x="2318521" y="3598617"/>
                  <a:pt x="2265217" y="3711590"/>
                  <a:pt x="2249714" y="3737428"/>
                </a:cubicBezTo>
                <a:cubicBezTo>
                  <a:pt x="2227277" y="3774823"/>
                  <a:pt x="2193339" y="3805794"/>
                  <a:pt x="2177143" y="3846285"/>
                </a:cubicBezTo>
                <a:cubicBezTo>
                  <a:pt x="2144354" y="3928257"/>
                  <a:pt x="2151159" y="3929311"/>
                  <a:pt x="2104571" y="3991428"/>
                </a:cubicBezTo>
                <a:cubicBezTo>
                  <a:pt x="2081337" y="4022407"/>
                  <a:pt x="2054776" y="4050825"/>
                  <a:pt x="2032000" y="4082142"/>
                </a:cubicBezTo>
                <a:cubicBezTo>
                  <a:pt x="2006350" y="4117411"/>
                  <a:pt x="2000801" y="4177210"/>
                  <a:pt x="1959429" y="4191000"/>
                </a:cubicBezTo>
                <a:cubicBezTo>
                  <a:pt x="1941286" y="4197047"/>
                  <a:pt x="1923669" y="4204993"/>
                  <a:pt x="1905000" y="4209142"/>
                </a:cubicBezTo>
                <a:cubicBezTo>
                  <a:pt x="1830326" y="4225736"/>
                  <a:pt x="1778062" y="4225619"/>
                  <a:pt x="1705429" y="4245428"/>
                </a:cubicBezTo>
                <a:cubicBezTo>
                  <a:pt x="1608569" y="4271844"/>
                  <a:pt x="1571459" y="4298593"/>
                  <a:pt x="1469571" y="4318000"/>
                </a:cubicBezTo>
                <a:cubicBezTo>
                  <a:pt x="1385555" y="4334003"/>
                  <a:pt x="1299934" y="4340224"/>
                  <a:pt x="1215571" y="4354285"/>
                </a:cubicBezTo>
                <a:lnTo>
                  <a:pt x="1106714" y="4372428"/>
                </a:lnTo>
                <a:cubicBezTo>
                  <a:pt x="982299" y="4413900"/>
                  <a:pt x="1136718" y="4364927"/>
                  <a:pt x="961571" y="4408714"/>
                </a:cubicBezTo>
                <a:cubicBezTo>
                  <a:pt x="943018" y="4413352"/>
                  <a:pt x="925286" y="4420809"/>
                  <a:pt x="907143" y="4426857"/>
                </a:cubicBezTo>
                <a:cubicBezTo>
                  <a:pt x="858762" y="4420809"/>
                  <a:pt x="809039" y="4421543"/>
                  <a:pt x="762000" y="4408714"/>
                </a:cubicBezTo>
                <a:cubicBezTo>
                  <a:pt x="740963" y="4402977"/>
                  <a:pt x="728063" y="4379880"/>
                  <a:pt x="707571" y="4372428"/>
                </a:cubicBezTo>
                <a:cubicBezTo>
                  <a:pt x="660704" y="4355385"/>
                  <a:pt x="608732" y="4354663"/>
                  <a:pt x="562429" y="4336142"/>
                </a:cubicBezTo>
                <a:cubicBezTo>
                  <a:pt x="437559" y="4286195"/>
                  <a:pt x="503838" y="4305211"/>
                  <a:pt x="362857" y="4281714"/>
                </a:cubicBezTo>
                <a:cubicBezTo>
                  <a:pt x="195889" y="4114742"/>
                  <a:pt x="290286" y="4233832"/>
                  <a:pt x="290286" y="3737428"/>
                </a:cubicBezTo>
                <a:cubicBezTo>
                  <a:pt x="290286" y="3604243"/>
                  <a:pt x="300121" y="3471211"/>
                  <a:pt x="308429" y="3338285"/>
                </a:cubicBezTo>
                <a:cubicBezTo>
                  <a:pt x="312220" y="3277626"/>
                  <a:pt x="313836" y="3216286"/>
                  <a:pt x="326571" y="3156857"/>
                </a:cubicBezTo>
                <a:cubicBezTo>
                  <a:pt x="332238" y="3130411"/>
                  <a:pt x="350762" y="3108476"/>
                  <a:pt x="362857" y="3084285"/>
                </a:cubicBezTo>
                <a:cubicBezTo>
                  <a:pt x="356809" y="3035904"/>
                  <a:pt x="353436" y="2987113"/>
                  <a:pt x="344714" y="2939142"/>
                </a:cubicBezTo>
                <a:cubicBezTo>
                  <a:pt x="334794" y="2884584"/>
                  <a:pt x="300685" y="2839668"/>
                  <a:pt x="272143" y="2794000"/>
                </a:cubicBezTo>
                <a:cubicBezTo>
                  <a:pt x="260586" y="2775509"/>
                  <a:pt x="247952" y="2757714"/>
                  <a:pt x="235857" y="2739571"/>
                </a:cubicBezTo>
                <a:cubicBezTo>
                  <a:pt x="229809" y="2715381"/>
                  <a:pt x="221813" y="2691596"/>
                  <a:pt x="217714" y="2667000"/>
                </a:cubicBezTo>
                <a:cubicBezTo>
                  <a:pt x="184968" y="2470527"/>
                  <a:pt x="209016" y="2498002"/>
                  <a:pt x="181429" y="2249714"/>
                </a:cubicBezTo>
                <a:cubicBezTo>
                  <a:pt x="179317" y="2230707"/>
                  <a:pt x="170001" y="2213192"/>
                  <a:pt x="163286" y="2195285"/>
                </a:cubicBezTo>
                <a:cubicBezTo>
                  <a:pt x="151851" y="2164791"/>
                  <a:pt x="137299" y="2135467"/>
                  <a:pt x="127000" y="2104571"/>
                </a:cubicBezTo>
                <a:cubicBezTo>
                  <a:pt x="119115" y="2080916"/>
                  <a:pt x="115707" y="2055975"/>
                  <a:pt x="108857" y="2032000"/>
                </a:cubicBezTo>
                <a:cubicBezTo>
                  <a:pt x="103603" y="2013611"/>
                  <a:pt x="95352" y="1996124"/>
                  <a:pt x="90714" y="1977571"/>
                </a:cubicBezTo>
                <a:cubicBezTo>
                  <a:pt x="83235" y="1947655"/>
                  <a:pt x="79260" y="1916960"/>
                  <a:pt x="72571" y="1886857"/>
                </a:cubicBezTo>
                <a:cubicBezTo>
                  <a:pt x="36488" y="1724478"/>
                  <a:pt x="71835" y="1918721"/>
                  <a:pt x="36286" y="1705428"/>
                </a:cubicBezTo>
                <a:cubicBezTo>
                  <a:pt x="52833" y="1680607"/>
                  <a:pt x="110121" y="1592494"/>
                  <a:pt x="127000" y="1578428"/>
                </a:cubicBezTo>
                <a:cubicBezTo>
                  <a:pt x="141692" y="1566185"/>
                  <a:pt x="163286" y="1566333"/>
                  <a:pt x="181429" y="1560285"/>
                </a:cubicBezTo>
                <a:cubicBezTo>
                  <a:pt x="221810" y="1439138"/>
                  <a:pt x="209747" y="1507796"/>
                  <a:pt x="145143" y="1288142"/>
                </a:cubicBezTo>
                <a:cubicBezTo>
                  <a:pt x="135954" y="1256898"/>
                  <a:pt x="119811" y="1228098"/>
                  <a:pt x="108857" y="1197428"/>
                </a:cubicBezTo>
                <a:cubicBezTo>
                  <a:pt x="89560" y="1143398"/>
                  <a:pt x="72572" y="1088571"/>
                  <a:pt x="54429" y="1034142"/>
                </a:cubicBezTo>
                <a:cubicBezTo>
                  <a:pt x="48381" y="1015999"/>
                  <a:pt x="40924" y="998267"/>
                  <a:pt x="36286" y="979714"/>
                </a:cubicBezTo>
                <a:cubicBezTo>
                  <a:pt x="13505" y="888589"/>
                  <a:pt x="26028" y="930798"/>
                  <a:pt x="0" y="852714"/>
                </a:cubicBezTo>
                <a:cubicBezTo>
                  <a:pt x="12095" y="707571"/>
                  <a:pt x="-7157" y="556301"/>
                  <a:pt x="36286" y="417285"/>
                </a:cubicBezTo>
                <a:cubicBezTo>
                  <a:pt x="66706" y="319940"/>
                  <a:pt x="173138" y="276287"/>
                  <a:pt x="254000" y="235857"/>
                </a:cubicBezTo>
                <a:cubicBezTo>
                  <a:pt x="272143" y="211666"/>
                  <a:pt x="285199" y="182643"/>
                  <a:pt x="308429" y="163285"/>
                </a:cubicBezTo>
                <a:cubicBezTo>
                  <a:pt x="319586" y="153987"/>
                  <a:pt x="431566" y="127966"/>
                  <a:pt x="435429" y="127000"/>
                </a:cubicBezTo>
                <a:cubicBezTo>
                  <a:pt x="490093" y="90557"/>
                  <a:pt x="497974" y="82052"/>
                  <a:pt x="562429" y="54428"/>
                </a:cubicBezTo>
                <a:cubicBezTo>
                  <a:pt x="580007" y="46895"/>
                  <a:pt x="603334" y="49808"/>
                  <a:pt x="616857" y="36285"/>
                </a:cubicBezTo>
                <a:lnTo>
                  <a:pt x="616857" y="0"/>
                </a:lnTo>
                <a:close/>
              </a:path>
            </a:pathLst>
          </a:cu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20143" y="3780972"/>
            <a:ext cx="272142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72430" y="3362904"/>
            <a:ext cx="87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Q</a:t>
            </a:r>
            <a:r>
              <a:rPr lang="en-US" baseline="-25000" dirty="0" err="1">
                <a:latin typeface="Arial"/>
                <a:cs typeface="Arial"/>
              </a:rPr>
              <a:t>r</a:t>
            </a:r>
            <a:r>
              <a:rPr lang="en-US" baseline="-25000" dirty="0" err="1" smtClean="0">
                <a:latin typeface="Arial"/>
                <a:cs typeface="Arial"/>
              </a:rPr>
              <a:t>eturn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15972" y="3955137"/>
            <a:ext cx="231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C</a:t>
            </a:r>
            <a:r>
              <a:rPr lang="en-US" baseline="-25000" dirty="0" err="1">
                <a:latin typeface="Arial"/>
                <a:cs typeface="Arial"/>
              </a:rPr>
              <a:t>r</a:t>
            </a:r>
            <a:r>
              <a:rPr lang="en-US" baseline="-25000" dirty="0" err="1" smtClean="0">
                <a:latin typeface="Arial"/>
                <a:cs typeface="Arial"/>
              </a:rPr>
              <a:t>eturn</a:t>
            </a:r>
            <a:r>
              <a:rPr lang="en-US" baseline="-2500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= 2,500 g/m</a:t>
            </a:r>
            <a:r>
              <a:rPr lang="en-US" baseline="30000" dirty="0" smtClean="0">
                <a:latin typeface="Arial"/>
                <a:cs typeface="Arial"/>
              </a:rPr>
              <a:t>3</a:t>
            </a:r>
            <a:endParaRPr lang="en-US" baseline="30000" dirty="0"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66571" y="5170717"/>
            <a:ext cx="0" cy="78014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77140" y="590368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Q</a:t>
            </a:r>
            <a:r>
              <a:rPr lang="en-US" baseline="-25000" dirty="0" err="1" smtClean="0">
                <a:latin typeface="Arial"/>
                <a:cs typeface="Arial"/>
              </a:rPr>
              <a:t>out</a:t>
            </a:r>
            <a:r>
              <a:rPr lang="en-US" baseline="-2500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= ? m</a:t>
            </a:r>
            <a:r>
              <a:rPr lang="en-US" baseline="30000" dirty="0" smtClean="0">
                <a:latin typeface="Arial"/>
                <a:cs typeface="Arial"/>
              </a:rPr>
              <a:t>3</a:t>
            </a:r>
            <a:r>
              <a:rPr lang="en-US" dirty="0" smtClean="0">
                <a:latin typeface="Arial"/>
                <a:cs typeface="Arial"/>
              </a:rPr>
              <a:t>/</a:t>
            </a:r>
            <a:r>
              <a:rPr lang="en-US" dirty="0" err="1" smtClean="0">
                <a:latin typeface="Arial"/>
                <a:cs typeface="Arial"/>
              </a:rPr>
              <a:t>yr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02539" y="623751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/>
                <a:cs typeface="Arial"/>
              </a:rPr>
              <a:t>C</a:t>
            </a:r>
            <a:r>
              <a:rPr lang="en-US" baseline="-25000" dirty="0" err="1" smtClean="0">
                <a:latin typeface="Arial"/>
                <a:cs typeface="Arial"/>
              </a:rPr>
              <a:t>out</a:t>
            </a:r>
            <a:r>
              <a:rPr lang="en-US" baseline="-2500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= ? g/m</a:t>
            </a:r>
            <a:r>
              <a:rPr lang="en-US" baseline="30000" dirty="0" smtClean="0">
                <a:latin typeface="Arial"/>
                <a:cs typeface="Arial"/>
              </a:rPr>
              <a:t>3</a:t>
            </a:r>
            <a:endParaRPr lang="en-US" baseline="-25000" dirty="0">
              <a:latin typeface="Arial"/>
              <a:cs typeface="Arial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177140" y="1115787"/>
            <a:ext cx="0" cy="78014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50466" y="341086"/>
            <a:ext cx="232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Q</a:t>
            </a:r>
            <a:r>
              <a:rPr lang="en-US" baseline="-25000" dirty="0" smtClean="0">
                <a:latin typeface="Arial"/>
                <a:cs typeface="Arial"/>
              </a:rPr>
              <a:t>in </a:t>
            </a:r>
            <a:r>
              <a:rPr lang="en-US" dirty="0" smtClean="0">
                <a:latin typeface="Arial"/>
                <a:cs typeface="Arial"/>
              </a:rPr>
              <a:t>= 30,000 m</a:t>
            </a:r>
            <a:r>
              <a:rPr lang="en-US" baseline="30000" dirty="0" smtClean="0">
                <a:latin typeface="Arial"/>
                <a:cs typeface="Arial"/>
              </a:rPr>
              <a:t>3</a:t>
            </a:r>
            <a:r>
              <a:rPr lang="en-US" dirty="0" smtClean="0">
                <a:latin typeface="Arial"/>
                <a:cs typeface="Arial"/>
              </a:rPr>
              <a:t>/</a:t>
            </a:r>
            <a:r>
              <a:rPr lang="en-US" dirty="0" err="1" smtClean="0">
                <a:latin typeface="Arial"/>
                <a:cs typeface="Arial"/>
              </a:rPr>
              <a:t>yr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5438" y="67491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C</a:t>
            </a:r>
            <a:r>
              <a:rPr lang="en-US" baseline="-25000" dirty="0" err="1" smtClean="0">
                <a:latin typeface="Arial"/>
                <a:cs typeface="Arial"/>
              </a:rPr>
              <a:t>in</a:t>
            </a:r>
            <a:r>
              <a:rPr lang="en-US" dirty="0" smtClean="0">
                <a:latin typeface="Arial"/>
                <a:cs typeface="Arial"/>
              </a:rPr>
              <a:t> = 300 g/m</a:t>
            </a:r>
            <a:r>
              <a:rPr lang="en-US" baseline="30000" dirty="0" smtClean="0">
                <a:latin typeface="Arial"/>
                <a:cs typeface="Arial"/>
              </a:rPr>
              <a:t>3</a:t>
            </a:r>
            <a:endParaRPr lang="en-US" baseline="-25000" dirty="0">
              <a:latin typeface="Arial"/>
              <a:cs typeface="Arial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6730999" y="1542143"/>
            <a:ext cx="14515" cy="85271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43286" y="794661"/>
            <a:ext cx="299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Net evapotranspiration</a:t>
            </a:r>
            <a:r>
              <a:rPr lang="en-US" baseline="-2500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= </a:t>
            </a:r>
          </a:p>
          <a:p>
            <a:r>
              <a:rPr lang="en-US" dirty="0" smtClean="0">
                <a:latin typeface="Arial"/>
                <a:cs typeface="Arial"/>
              </a:rPr>
              <a:t>Q</a:t>
            </a:r>
            <a:r>
              <a:rPr lang="en-US" baseline="-25000" dirty="0" smtClean="0">
                <a:latin typeface="Arial"/>
                <a:cs typeface="Arial"/>
              </a:rPr>
              <a:t>E </a:t>
            </a:r>
            <a:r>
              <a:rPr lang="en-US" dirty="0" smtClean="0">
                <a:latin typeface="Arial"/>
                <a:cs typeface="Arial"/>
              </a:rPr>
              <a:t>= 10,000 m</a:t>
            </a:r>
            <a:r>
              <a:rPr lang="en-US" baseline="30000" dirty="0" smtClean="0">
                <a:latin typeface="Arial"/>
                <a:cs typeface="Arial"/>
              </a:rPr>
              <a:t>3</a:t>
            </a:r>
            <a:r>
              <a:rPr lang="en-US" dirty="0" smtClean="0">
                <a:latin typeface="Arial"/>
                <a:cs typeface="Arial"/>
              </a:rPr>
              <a:t>/</a:t>
            </a:r>
            <a:r>
              <a:rPr lang="en-US" dirty="0" err="1" smtClean="0">
                <a:latin typeface="Arial"/>
                <a:cs typeface="Arial"/>
              </a:rPr>
              <a:t>yr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5714" y="3243159"/>
            <a:ext cx="154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Reservoir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0143" y="2939143"/>
            <a:ext cx="272142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847454" y="1619375"/>
            <a:ext cx="1899552" cy="1524000"/>
            <a:chOff x="1050466" y="2122714"/>
            <a:chExt cx="1393372" cy="1182521"/>
          </a:xfrm>
        </p:grpSpPr>
        <p:grpSp>
          <p:nvGrpSpPr>
            <p:cNvPr id="36" name="Group 35"/>
            <p:cNvGrpSpPr/>
            <p:nvPr/>
          </p:nvGrpSpPr>
          <p:grpSpPr>
            <a:xfrm rot="20040000">
              <a:off x="1547587" y="3123806"/>
              <a:ext cx="896251" cy="181429"/>
              <a:chOff x="1741714" y="2521857"/>
              <a:chExt cx="896251" cy="181429"/>
            </a:xfrm>
            <a:effectLst/>
          </p:grpSpPr>
          <p:sp>
            <p:nvSpPr>
              <p:cNvPr id="34" name="Oval 33"/>
              <p:cNvSpPr/>
              <p:nvPr/>
            </p:nvSpPr>
            <p:spPr>
              <a:xfrm>
                <a:off x="1741714" y="2521857"/>
                <a:ext cx="435426" cy="18142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202539" y="2521857"/>
                <a:ext cx="435426" cy="18142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>
              <a:endCxn id="35" idx="2"/>
            </p:cNvCxnSpPr>
            <p:nvPr/>
          </p:nvCxnSpPr>
          <p:spPr>
            <a:xfrm>
              <a:off x="1050466" y="2122714"/>
              <a:ext cx="956661" cy="108624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40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45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 Sills</dc:creator>
  <cp:lastModifiedBy>Deborah  Sills</cp:lastModifiedBy>
  <cp:revision>6</cp:revision>
  <dcterms:created xsi:type="dcterms:W3CDTF">2013-10-03T22:28:25Z</dcterms:created>
  <dcterms:modified xsi:type="dcterms:W3CDTF">2013-10-04T03:59:46Z</dcterms:modified>
</cp:coreProperties>
</file>