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C7D9-663C-2849-84E8-080B3F909A04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7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b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sz="3200" dirty="0" smtClean="0">
                <a:solidFill>
                  <a:srgbClr val="000090"/>
                </a:solidFill>
                <a:latin typeface="Arial"/>
                <a:cs typeface="Arial"/>
              </a:rPr>
              <a:t>Next Week</a:t>
            </a:r>
            <a:endParaRPr lang="en-US" sz="32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64" y="990669"/>
            <a:ext cx="86868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Monday: No Class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Tuesday: Lab (10/8)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You’re on your own</a:t>
            </a:r>
            <a:endParaRPr lang="en-US" sz="2400" dirty="0" smtClean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Curve fitting lab, which you will do on your own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Modeling gas transfer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rial"/>
                <a:cs typeface="Arial"/>
              </a:rPr>
              <a:t>Dana 325 Reserved for </a:t>
            </a:r>
            <a:r>
              <a:rPr lang="en-US" sz="2400" dirty="0" smtClean="0">
                <a:latin typeface="Arial"/>
                <a:cs typeface="Arial"/>
              </a:rPr>
              <a:t>Lab, but attendance is optional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Assignment will be posted on Moodle on Monday—I’ll send an email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Memo be graded more harshly than Lab 3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Isn’t due until after Fall Break—Oct. 22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Wednesday: Midterm</a:t>
            </a:r>
            <a:endParaRPr lang="en-US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94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60"/>
            <a:ext cx="8229600" cy="6237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Announcements cont.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64" y="643587"/>
            <a:ext cx="86868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Exam next Wednesday 10/9.  I am leaving town on Saturday: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My cell number: 607-277-5609; Skype: </a:t>
            </a:r>
            <a:r>
              <a:rPr lang="en-US" sz="2400" dirty="0" err="1" smtClean="0">
                <a:latin typeface="Arial"/>
                <a:cs typeface="Arial"/>
              </a:rPr>
              <a:t>deborahsills</a:t>
            </a:r>
            <a:endParaRPr lang="en-US" sz="2400" dirty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I am only </a:t>
            </a:r>
            <a:r>
              <a:rPr lang="en-US" sz="2400" dirty="0" smtClean="0">
                <a:latin typeface="Arial"/>
                <a:cs typeface="Arial"/>
              </a:rPr>
              <a:t>busy </a:t>
            </a:r>
            <a:r>
              <a:rPr lang="en-US" sz="2400" dirty="0" smtClean="0">
                <a:latin typeface="Arial"/>
                <a:cs typeface="Arial"/>
              </a:rPr>
              <a:t>on Sunday and Wednesday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Please call me with questions</a:t>
            </a:r>
            <a:r>
              <a:rPr lang="en-US" sz="2400" dirty="0" smtClean="0">
                <a:latin typeface="Arial"/>
                <a:cs typeface="Arial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>
                <a:latin typeface="Arial"/>
                <a:cs typeface="Arial"/>
              </a:rPr>
              <a:t>Pset</a:t>
            </a:r>
            <a:r>
              <a:rPr lang="en-US" sz="2800" dirty="0" smtClean="0">
                <a:latin typeface="Arial"/>
                <a:cs typeface="Arial"/>
              </a:rPr>
              <a:t> 4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Solutions posted today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rial"/>
                <a:cs typeface="Arial"/>
              </a:rPr>
              <a:t>W</a:t>
            </a:r>
            <a:r>
              <a:rPr lang="en-US" sz="2400" dirty="0" smtClean="0">
                <a:latin typeface="Arial"/>
                <a:cs typeface="Arial"/>
              </a:rPr>
              <a:t>ill be in your box by Tuesday (hopefully Monday night)</a:t>
            </a:r>
            <a:endParaRPr lang="en-US" sz="24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Created </a:t>
            </a:r>
            <a:r>
              <a:rPr lang="en-US" sz="2800" dirty="0" smtClean="0">
                <a:latin typeface="Arial"/>
                <a:cs typeface="Arial"/>
              </a:rPr>
              <a:t>a Chemistry Guide Document--posted on website under “Exam Materials.”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Exam </a:t>
            </a:r>
            <a:r>
              <a:rPr lang="en-US" sz="2800" dirty="0" smtClean="0">
                <a:latin typeface="Arial"/>
                <a:cs typeface="Arial"/>
              </a:rPr>
              <a:t>Blueprint posted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Questions?</a:t>
            </a:r>
            <a:endParaRPr lang="en-US" sz="24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8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941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10124</TotalTime>
  <Words>157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Announcements Next Week</vt:lpstr>
      <vt:lpstr>Announcements cont.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– The Big Picture</dc:title>
  <dc:creator>Deborah  Sills</dc:creator>
  <cp:lastModifiedBy>Deborah  Sills</cp:lastModifiedBy>
  <cp:revision>29</cp:revision>
  <dcterms:created xsi:type="dcterms:W3CDTF">2013-09-23T18:33:05Z</dcterms:created>
  <dcterms:modified xsi:type="dcterms:W3CDTF">2013-10-04T12:35:14Z</dcterms:modified>
</cp:coreProperties>
</file>