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6"/>
  </p:notesMasterIdLst>
  <p:sldIdLst>
    <p:sldId id="443" r:id="rId4"/>
    <p:sldId id="445" r:id="rId5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02" autoAdjust="0"/>
  </p:normalViewPr>
  <p:slideViewPr>
    <p:cSldViewPr snapToGrid="0" snapToObjects="1">
      <p:cViewPr>
        <p:scale>
          <a:sx n="50" d="100"/>
          <a:sy n="50" d="100"/>
        </p:scale>
        <p:origin x="-168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FE47-9D03-5148-A34B-15A27ADD976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B2A4-6EF6-3A4F-8D75-DD41C051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1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2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9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6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7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4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6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2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4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9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1" rIns="91420" bIns="45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226E-2437-C347-9FC1-F7EFFAE597A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9" indent="-342829" algn="l" defTabSz="4571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6" indent="-285690" algn="l" defTabSz="4571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4" indent="-228553" algn="l" defTabSz="4571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68" indent="-228553" algn="l" defTabSz="4571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4" indent="-228553" algn="l" defTabSz="4571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7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3D8F-CD90-5141-9B97-F3A8E3F80931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20DD-F6A5-EB4A-BF58-03D25DD97655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5 will be posted by 5pm, due next Wednesday (Oct. 23) by 5pm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Memo for Lab 6 due </a:t>
            </a:r>
            <a:r>
              <a:rPr lang="en-US" sz="2800" dirty="0" smtClean="0">
                <a:latin typeface="Arial"/>
                <a:cs typeface="Arial"/>
              </a:rPr>
              <a:t>Oct </a:t>
            </a:r>
            <a:r>
              <a:rPr lang="en-US" sz="2800" dirty="0" smtClean="0">
                <a:latin typeface="Arial"/>
                <a:cs typeface="Arial"/>
              </a:rPr>
              <a:t>22 before lab </a:t>
            </a:r>
            <a:r>
              <a:rPr lang="en-US" sz="2800" b="1" dirty="0" smtClean="0">
                <a:latin typeface="Arial"/>
                <a:cs typeface="Arial"/>
              </a:rPr>
              <a:t>via email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smtClean="0">
                <a:latin typeface="Arial"/>
                <a:cs typeface="Arial"/>
              </a:rPr>
              <a:t>Blog Post 3 due Friday Oct 25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on </a:t>
            </a:r>
            <a:r>
              <a:rPr lang="en-US" sz="2800" dirty="0" smtClean="0">
                <a:latin typeface="Arial"/>
                <a:cs typeface="Arial"/>
              </a:rPr>
              <a:t>Friday—short reading </a:t>
            </a:r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—reading for next week posted on </a:t>
            </a:r>
            <a:r>
              <a:rPr lang="en-US" sz="2800" dirty="0" smtClean="0">
                <a:latin typeface="Arial"/>
                <a:cs typeface="Arial"/>
              </a:rPr>
              <a:t>website.</a:t>
            </a:r>
          </a:p>
          <a:p>
            <a:r>
              <a:rPr lang="en-US" sz="2800" dirty="0" smtClean="0">
                <a:latin typeface="Arial"/>
                <a:cs typeface="Arial"/>
              </a:rPr>
              <a:t>Rose George “virtual” short visit postponed for a few weeks</a:t>
            </a:r>
            <a:endParaRPr lang="en-U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23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cont.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Mid-term grades posted on Blackboard—check grades to make sure </a:t>
            </a:r>
            <a:r>
              <a:rPr lang="en-US" sz="2800" smtClean="0">
                <a:latin typeface="Arial"/>
                <a:cs typeface="Arial"/>
              </a:rPr>
              <a:t>no discrepancies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Grades are very high, so no make-up assignment needed for poor exam performance</a:t>
            </a:r>
          </a:p>
          <a:p>
            <a:r>
              <a:rPr lang="en-US" sz="2800" dirty="0" smtClean="0">
                <a:latin typeface="Arial"/>
                <a:cs typeface="Arial"/>
              </a:rPr>
              <a:t>Make sure you go over exam and discuss with me if you didn’t do as well as you thought you should</a:t>
            </a:r>
            <a:endParaRPr lang="en-U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9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15537</TotalTime>
  <Words>121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Custom Design</vt:lpstr>
      <vt:lpstr>1_Custom Design</vt:lpstr>
      <vt:lpstr>Announcements</vt:lpstr>
      <vt:lpstr>Announcements cont.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210</cp:revision>
  <dcterms:created xsi:type="dcterms:W3CDTF">2012-04-22T15:41:21Z</dcterms:created>
  <dcterms:modified xsi:type="dcterms:W3CDTF">2013-10-17T17:33:06Z</dcterms:modified>
</cp:coreProperties>
</file>