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5"/>
  </p:notesMasterIdLst>
  <p:sldIdLst>
    <p:sldId id="443" r:id="rId4"/>
  </p:sldIdLst>
  <p:sldSz cx="9144000" cy="6858000" type="screen4x3"/>
  <p:notesSz cx="6858000" cy="9144000"/>
  <p:defaultTextStyle>
    <a:defPPr>
      <a:defRPr lang="en-US"/>
    </a:defPPr>
    <a:lvl1pPr marL="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02" autoAdjust="0"/>
  </p:normalViewPr>
  <p:slideViewPr>
    <p:cSldViewPr snapToGrid="0" snapToObjects="1">
      <p:cViewPr>
        <p:scale>
          <a:sx n="50" d="100"/>
          <a:sy n="50" d="100"/>
        </p:scale>
        <p:origin x="-960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14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6FE47-9D03-5148-A34B-15A27ADD9768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0B2A4-6EF6-3A4F-8D75-DD41C0516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5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1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34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0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35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2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3D8F-CD90-5141-9B97-F3A8E3F80931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2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1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41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792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66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774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644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660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52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42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697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20DD-F6A5-EB4A-BF58-03D25DD97655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1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6" indent="0">
              <a:buNone/>
              <a:defRPr sz="1600" b="1"/>
            </a:lvl4pPr>
            <a:lvl5pPr marL="1828421" indent="0">
              <a:buNone/>
              <a:defRPr sz="1600" b="1"/>
            </a:lvl5pPr>
            <a:lvl6pPr marL="2285526" indent="0">
              <a:buNone/>
              <a:defRPr sz="1600" b="1"/>
            </a:lvl6pPr>
            <a:lvl7pPr marL="2742630" indent="0">
              <a:buNone/>
              <a:defRPr sz="1600" b="1"/>
            </a:lvl7pPr>
            <a:lvl8pPr marL="3199736" indent="0">
              <a:buNone/>
              <a:defRPr sz="1600" b="1"/>
            </a:lvl8pPr>
            <a:lvl9pPr marL="3656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6" indent="0">
              <a:buNone/>
              <a:defRPr sz="1600" b="1"/>
            </a:lvl4pPr>
            <a:lvl5pPr marL="1828421" indent="0">
              <a:buNone/>
              <a:defRPr sz="1600" b="1"/>
            </a:lvl5pPr>
            <a:lvl6pPr marL="2285526" indent="0">
              <a:buNone/>
              <a:defRPr sz="1600" b="1"/>
            </a:lvl6pPr>
            <a:lvl7pPr marL="2742630" indent="0">
              <a:buNone/>
              <a:defRPr sz="1600" b="1"/>
            </a:lvl7pPr>
            <a:lvl8pPr marL="3199736" indent="0">
              <a:buNone/>
              <a:defRPr sz="1600" b="1"/>
            </a:lvl8pPr>
            <a:lvl9pPr marL="3656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9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6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0" indent="0">
              <a:buNone/>
              <a:defRPr sz="1000"/>
            </a:lvl3pPr>
            <a:lvl4pPr marL="1371316" indent="0">
              <a:buNone/>
              <a:defRPr sz="900"/>
            </a:lvl4pPr>
            <a:lvl5pPr marL="1828421" indent="0">
              <a:buNone/>
              <a:defRPr sz="900"/>
            </a:lvl5pPr>
            <a:lvl6pPr marL="2285526" indent="0">
              <a:buNone/>
              <a:defRPr sz="900"/>
            </a:lvl6pPr>
            <a:lvl7pPr marL="2742630" indent="0">
              <a:buNone/>
              <a:defRPr sz="900"/>
            </a:lvl7pPr>
            <a:lvl8pPr marL="3199736" indent="0">
              <a:buNone/>
              <a:defRPr sz="900"/>
            </a:lvl8pPr>
            <a:lvl9pPr marL="3656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0" indent="0">
              <a:buNone/>
              <a:defRPr sz="2400"/>
            </a:lvl3pPr>
            <a:lvl4pPr marL="1371316" indent="0">
              <a:buNone/>
              <a:defRPr sz="2000"/>
            </a:lvl4pPr>
            <a:lvl5pPr marL="1828421" indent="0">
              <a:buNone/>
              <a:defRPr sz="2000"/>
            </a:lvl5pPr>
            <a:lvl6pPr marL="2285526" indent="0">
              <a:buNone/>
              <a:defRPr sz="2000"/>
            </a:lvl6pPr>
            <a:lvl7pPr marL="2742630" indent="0">
              <a:buNone/>
              <a:defRPr sz="2000"/>
            </a:lvl7pPr>
            <a:lvl8pPr marL="3199736" indent="0">
              <a:buNone/>
              <a:defRPr sz="2000"/>
            </a:lvl8pPr>
            <a:lvl9pPr marL="365684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0" indent="0">
              <a:buNone/>
              <a:defRPr sz="1000"/>
            </a:lvl3pPr>
            <a:lvl4pPr marL="1371316" indent="0">
              <a:buNone/>
              <a:defRPr sz="900"/>
            </a:lvl4pPr>
            <a:lvl5pPr marL="1828421" indent="0">
              <a:buNone/>
              <a:defRPr sz="900"/>
            </a:lvl5pPr>
            <a:lvl6pPr marL="2285526" indent="0">
              <a:buNone/>
              <a:defRPr sz="900"/>
            </a:lvl6pPr>
            <a:lvl7pPr marL="2742630" indent="0">
              <a:buNone/>
              <a:defRPr sz="900"/>
            </a:lvl7pPr>
            <a:lvl8pPr marL="3199736" indent="0">
              <a:buNone/>
              <a:defRPr sz="900"/>
            </a:lvl8pPr>
            <a:lvl9pPr marL="3656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26E-2437-C347-9FC1-F7EFFAE597A9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7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0" tIns="45711" rIns="91420" bIns="457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20" tIns="45711" rIns="91420" bIns="457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0" tIns="45711" rIns="91420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226E-2437-C347-9FC1-F7EFFAE597A9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0" tIns="45711" rIns="91420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0" tIns="45711" rIns="91420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F1BF-B723-E047-810D-EEE4D14E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9" indent="-342829" algn="l" defTabSz="45710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6" indent="-285690" algn="l" defTabSz="45710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4" indent="-228553" algn="l" defTabSz="4571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68" indent="-228553" algn="l" defTabSz="45710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4" indent="-228553" algn="l" defTabSz="45710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79" indent="-228553" algn="l" defTabSz="4571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84" indent="-228553" algn="l" defTabSz="4571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89" indent="-228553" algn="l" defTabSz="4571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94" indent="-228553" algn="l" defTabSz="4571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0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6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1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0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6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1" algn="l" defTabSz="4571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63D8F-CD90-5141-9B97-F3A8E3F80931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3B9C-34B3-DC48-8109-02062CBBF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3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20DD-F6A5-EB4A-BF58-03D25DD97655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D705-81A6-CD4B-A842-B8733C21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Memo for Lab 6 due Oct 22 before lab </a:t>
            </a:r>
            <a:r>
              <a:rPr lang="en-US" sz="2800" b="1" dirty="0">
                <a:latin typeface="Arial"/>
                <a:cs typeface="Arial"/>
              </a:rPr>
              <a:t>via email</a:t>
            </a:r>
            <a:r>
              <a:rPr lang="en-US" sz="2800" dirty="0">
                <a:latin typeface="Arial"/>
                <a:cs typeface="Arial"/>
              </a:rPr>
              <a:t>.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Pset</a:t>
            </a:r>
            <a:r>
              <a:rPr lang="en-US" sz="2800" dirty="0" smtClean="0">
                <a:latin typeface="Arial"/>
                <a:cs typeface="Arial"/>
              </a:rPr>
              <a:t> 5 due next Wednesday (Oct. 23) by 5pm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First part—midterm self reflection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I will respond to each of you</a:t>
            </a:r>
          </a:p>
          <a:p>
            <a:r>
              <a:rPr lang="en-US" sz="3200" dirty="0" smtClean="0">
                <a:latin typeface="Arial"/>
                <a:cs typeface="Arial"/>
              </a:rPr>
              <a:t>Memo for Lab 6 due Oct 22 before lab </a:t>
            </a:r>
            <a:r>
              <a:rPr lang="en-US" sz="3200" b="1" dirty="0" smtClean="0">
                <a:latin typeface="Arial"/>
                <a:cs typeface="Arial"/>
              </a:rPr>
              <a:t>via email</a:t>
            </a:r>
            <a:r>
              <a:rPr lang="en-US" sz="3200" dirty="0" smtClean="0">
                <a:latin typeface="Arial"/>
                <a:cs typeface="Arial"/>
              </a:rPr>
              <a:t>.</a:t>
            </a:r>
          </a:p>
          <a:p>
            <a:r>
              <a:rPr lang="en-US" sz="2800" dirty="0" smtClean="0">
                <a:latin typeface="Arial"/>
                <a:cs typeface="Arial"/>
              </a:rPr>
              <a:t>Blog Post 3 due Friday Oct 25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Quizz</a:t>
            </a:r>
            <a:r>
              <a:rPr lang="en-US" sz="2800" dirty="0" smtClean="0">
                <a:latin typeface="Arial"/>
                <a:cs typeface="Arial"/>
              </a:rPr>
              <a:t> next Friday—on water quality</a:t>
            </a:r>
          </a:p>
        </p:txBody>
      </p:sp>
    </p:spTree>
    <p:extLst>
      <p:ext uri="{BB962C8B-B14F-4D97-AF65-F5344CB8AC3E}">
        <p14:creationId xmlns:p14="http://schemas.microsoft.com/office/powerpoint/2010/main" val="73123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16279</TotalTime>
  <Words>64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Custom Design</vt:lpstr>
      <vt:lpstr>1_Custom Design</vt:lpstr>
      <vt:lpstr>Announcements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212</cp:revision>
  <dcterms:created xsi:type="dcterms:W3CDTF">2012-04-22T15:41:21Z</dcterms:created>
  <dcterms:modified xsi:type="dcterms:W3CDTF">2013-10-20T23:35:30Z</dcterms:modified>
</cp:coreProperties>
</file>