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60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41174-E20C-C042-B577-6BDFD6EE89DF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BC9F-A40E-4C4C-B771-A219E73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3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iz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9" y="1146313"/>
            <a:ext cx="6413500" cy="5521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Quiz 3 Grade Distribution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167" y="1570335"/>
            <a:ext cx="1672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Mean: 8</a:t>
            </a:r>
          </a:p>
          <a:p>
            <a:r>
              <a:rPr lang="en-US" sz="2000" dirty="0" smtClean="0">
                <a:latin typeface="Arial"/>
                <a:cs typeface="Arial"/>
              </a:rPr>
              <a:t>Low: 2.6</a:t>
            </a:r>
          </a:p>
          <a:p>
            <a:r>
              <a:rPr lang="en-US" sz="2000" dirty="0" smtClean="0">
                <a:latin typeface="Arial"/>
                <a:cs typeface="Arial"/>
              </a:rPr>
              <a:t>High: 10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9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Memo for Lab 6 due Tuesday (Oct 22) before lab </a:t>
            </a:r>
            <a:r>
              <a:rPr lang="en-US" sz="2800" b="1" dirty="0" smtClean="0">
                <a:latin typeface="Arial"/>
                <a:cs typeface="Arial"/>
              </a:rPr>
              <a:t>via email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5 due Wednesday (Oct. 23) by 5pm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First part—midterm self reflection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 will respond to each of you</a:t>
            </a:r>
          </a:p>
          <a:p>
            <a:r>
              <a:rPr lang="en-US" sz="2800" dirty="0" smtClean="0">
                <a:latin typeface="Arial"/>
                <a:cs typeface="Arial"/>
              </a:rPr>
              <a:t>Blog Post 3 due Friday Oct 25 by 11:59pm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 on Friday—on water quality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Students only receive credit for a quiz if they take it during their assigned class period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3" descr="dav24117_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3311"/>
            <a:ext cx="6019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Summary of Softening </a:t>
            </a:r>
            <a:r>
              <a:rPr lang="en-US" sz="3600" dirty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eactions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833" y="6271167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Introduction to Environmental Engineering by Cornwall and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1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100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Quiz 3 Grade Distribution</vt:lpstr>
      <vt:lpstr>Announcements</vt:lpstr>
      <vt:lpstr>Summary of Softening Reactions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6</cp:revision>
  <cp:lastPrinted>2013-10-21T01:35:46Z</cp:lastPrinted>
  <dcterms:created xsi:type="dcterms:W3CDTF">2013-10-20T17:24:24Z</dcterms:created>
  <dcterms:modified xsi:type="dcterms:W3CDTF">2013-10-21T02:48:55Z</dcterms:modified>
</cp:coreProperties>
</file>