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-17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2F94-3FC6-FE41-8C2D-C5CC974439B0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5A9-9AA1-1648-81EC-676F7C769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1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2F94-3FC6-FE41-8C2D-C5CC974439B0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5A9-9AA1-1648-81EC-676F7C769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5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2F94-3FC6-FE41-8C2D-C5CC974439B0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5A9-9AA1-1648-81EC-676F7C769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9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2F94-3FC6-FE41-8C2D-C5CC974439B0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5A9-9AA1-1648-81EC-676F7C769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4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2F94-3FC6-FE41-8C2D-C5CC974439B0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5A9-9AA1-1648-81EC-676F7C769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2F94-3FC6-FE41-8C2D-C5CC974439B0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5A9-9AA1-1648-81EC-676F7C769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3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2F94-3FC6-FE41-8C2D-C5CC974439B0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5A9-9AA1-1648-81EC-676F7C769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5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2F94-3FC6-FE41-8C2D-C5CC974439B0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5A9-9AA1-1648-81EC-676F7C769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1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2F94-3FC6-FE41-8C2D-C5CC974439B0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5A9-9AA1-1648-81EC-676F7C769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2F94-3FC6-FE41-8C2D-C5CC974439B0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5A9-9AA1-1648-81EC-676F7C769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0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2F94-3FC6-FE41-8C2D-C5CC974439B0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5A9-9AA1-1648-81EC-676F7C769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3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F2F94-3FC6-FE41-8C2D-C5CC974439B0}" type="datetimeFigureOut">
              <a:rPr lang="en-US" smtClean="0"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055A9-9AA1-1648-81EC-676F7C769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8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314642" y="2852394"/>
            <a:ext cx="423358" cy="334263"/>
            <a:chOff x="1314642" y="2896962"/>
            <a:chExt cx="423358" cy="334263"/>
          </a:xfrm>
        </p:grpSpPr>
        <p:grpSp>
          <p:nvGrpSpPr>
            <p:cNvPr id="16" name="Group 15"/>
            <p:cNvGrpSpPr/>
            <p:nvPr/>
          </p:nvGrpSpPr>
          <p:grpSpPr>
            <a:xfrm>
              <a:off x="1359206" y="2963814"/>
              <a:ext cx="378794" cy="267411"/>
              <a:chOff x="1359206" y="2963814"/>
              <a:chExt cx="378794" cy="267411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V="1">
                <a:off x="1359206" y="2963814"/>
                <a:ext cx="311948" cy="2228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1426052" y="3008383"/>
                <a:ext cx="311948" cy="2228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Connector 4"/>
            <p:cNvCxnSpPr/>
            <p:nvPr/>
          </p:nvCxnSpPr>
          <p:spPr>
            <a:xfrm flipV="1">
              <a:off x="1314642" y="2896962"/>
              <a:ext cx="311948" cy="22284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/>
          <p:nvPr/>
        </p:nvCxnSpPr>
        <p:spPr>
          <a:xfrm>
            <a:off x="757590" y="2963815"/>
            <a:ext cx="668462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738000" y="2986099"/>
            <a:ext cx="375221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864592" y="3157931"/>
            <a:ext cx="668462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873505" y="3027069"/>
            <a:ext cx="375221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696130" y="3023486"/>
            <a:ext cx="375221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017872" y="2797068"/>
            <a:ext cx="375221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116796" y="2704327"/>
            <a:ext cx="579334" cy="51971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93634" y="2682043"/>
            <a:ext cx="761164" cy="68289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226442" y="2678455"/>
            <a:ext cx="761164" cy="68289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381533" y="3030667"/>
            <a:ext cx="452793" cy="3342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377959" y="2556299"/>
            <a:ext cx="456367" cy="46000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294218" y="3001979"/>
            <a:ext cx="375221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533054" y="2689960"/>
            <a:ext cx="761164" cy="68289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V="1">
            <a:off x="6013418" y="1894164"/>
            <a:ext cx="292405" cy="56862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rot="5400000">
            <a:off x="5838736" y="2820083"/>
            <a:ext cx="668462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21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Deborah  Sills</dc:creator>
  <cp:lastModifiedBy>Deborah  Sills</cp:lastModifiedBy>
  <cp:revision>3</cp:revision>
  <dcterms:created xsi:type="dcterms:W3CDTF">2013-10-17T13:14:13Z</dcterms:created>
  <dcterms:modified xsi:type="dcterms:W3CDTF">2013-10-17T13:42:20Z</dcterms:modified>
</cp:coreProperties>
</file>