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-6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0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3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2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0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9/26/13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9/26/13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9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9/26/13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3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9/26/13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8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9/26/13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5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9/26/13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1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5C7D9-663C-2849-84E8-080B3F909A04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7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Announcements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364" y="1417638"/>
            <a:ext cx="8686800" cy="452596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>
                <a:latin typeface="Arial"/>
                <a:cs typeface="Arial"/>
              </a:rPr>
              <a:t>Blog post due </a:t>
            </a:r>
            <a:r>
              <a:rPr lang="en-US" sz="2400" dirty="0" smtClean="0">
                <a:latin typeface="Arial"/>
                <a:cs typeface="Arial"/>
              </a:rPr>
              <a:t>tonight </a:t>
            </a:r>
            <a:r>
              <a:rPr lang="en-US" sz="2400" dirty="0" smtClean="0">
                <a:latin typeface="Arial"/>
                <a:cs typeface="Arial"/>
              </a:rPr>
              <a:t>by 11:59 pm.  </a:t>
            </a:r>
            <a:r>
              <a:rPr lang="en-US" sz="2400" b="1" dirty="0" smtClean="0">
                <a:latin typeface="Arial"/>
                <a:cs typeface="Arial"/>
              </a:rPr>
              <a:t>Please</a:t>
            </a:r>
            <a:r>
              <a:rPr lang="en-US" sz="2400" dirty="0" smtClean="0">
                <a:latin typeface="Arial"/>
                <a:cs typeface="Arial"/>
              </a:rPr>
              <a:t> add your name to the blog post.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>
                <a:latin typeface="Arial"/>
                <a:cs typeface="Arial"/>
              </a:rPr>
              <a:t>Problem Set 4 </a:t>
            </a:r>
            <a:r>
              <a:rPr lang="en-US" sz="2400" dirty="0" smtClean="0">
                <a:latin typeface="Arial"/>
                <a:cs typeface="Arial"/>
              </a:rPr>
              <a:t>due </a:t>
            </a:r>
            <a:r>
              <a:rPr lang="en-US" sz="2400" dirty="0" smtClean="0">
                <a:latin typeface="Arial"/>
                <a:cs typeface="Arial"/>
              </a:rPr>
              <a:t>by next Thursday </a:t>
            </a:r>
            <a:r>
              <a:rPr lang="en-US" sz="2400" dirty="0" smtClean="0">
                <a:latin typeface="Arial"/>
                <a:cs typeface="Arial"/>
              </a:rPr>
              <a:t>afternoon </a:t>
            </a:r>
            <a:r>
              <a:rPr lang="en-US" sz="2400" dirty="0" smtClean="0">
                <a:latin typeface="Arial"/>
                <a:cs typeface="Arial"/>
              </a:rPr>
              <a:t>(10/3</a:t>
            </a:r>
            <a:r>
              <a:rPr lang="en-US" sz="2400" dirty="0" smtClean="0">
                <a:latin typeface="Arial"/>
                <a:cs typeface="Arial"/>
              </a:rPr>
              <a:t>).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400" dirty="0">
                <a:latin typeface="Arial"/>
                <a:cs typeface="Arial"/>
              </a:rPr>
              <a:t>Meeting with Gretchen </a:t>
            </a:r>
            <a:r>
              <a:rPr lang="en-US" sz="2400" dirty="0" err="1">
                <a:latin typeface="Arial"/>
                <a:cs typeface="Arial"/>
              </a:rPr>
              <a:t>Heavner</a:t>
            </a:r>
            <a:r>
              <a:rPr lang="en-US" sz="2400" dirty="0">
                <a:latin typeface="Arial"/>
                <a:cs typeface="Arial"/>
              </a:rPr>
              <a:t> on Monday, 30 Sept, </a:t>
            </a:r>
            <a:r>
              <a:rPr lang="en-US" sz="2400">
                <a:latin typeface="Arial"/>
                <a:cs typeface="Arial"/>
              </a:rPr>
              <a:t>at </a:t>
            </a:r>
            <a:r>
              <a:rPr lang="en-US" sz="2400" smtClean="0">
                <a:latin typeface="Arial"/>
                <a:cs typeface="Arial"/>
              </a:rPr>
              <a:t>3:00pm</a:t>
            </a:r>
            <a:r>
              <a:rPr lang="en-US" sz="2400" dirty="0">
                <a:latin typeface="Arial"/>
                <a:cs typeface="Arial"/>
              </a:rPr>
              <a:t>—Coleman 221.  Half of the time will be spent reviewing chemistry, and half hearing from an environmental engineer</a:t>
            </a:r>
            <a:r>
              <a:rPr lang="en-US" sz="2400" dirty="0" smtClean="0">
                <a:latin typeface="Arial"/>
                <a:cs typeface="Arial"/>
              </a:rPr>
              <a:t>.</a:t>
            </a:r>
            <a:endParaRPr lang="en-US" sz="2400" dirty="0" smtClean="0">
              <a:latin typeface="Arial"/>
              <a:cs typeface="Arial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>
                <a:latin typeface="Arial"/>
                <a:cs typeface="Arial"/>
              </a:rPr>
              <a:t>Office Hours next week T &amp; W: 3 to 5pm in 125 Dana</a:t>
            </a:r>
            <a:endParaRPr lang="en-US" sz="2400" dirty="0" smtClean="0">
              <a:latin typeface="Arial"/>
              <a:cs typeface="Arial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>
                <a:latin typeface="Arial"/>
                <a:cs typeface="Arial"/>
              </a:rPr>
              <a:t>I </a:t>
            </a:r>
            <a:r>
              <a:rPr lang="en-US" sz="2400" dirty="0" smtClean="0">
                <a:latin typeface="Arial"/>
                <a:cs typeface="Arial"/>
              </a:rPr>
              <a:t>will set up an additional chemistry help session for next week as well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sz="2400" dirty="0" smtClean="0">
              <a:latin typeface="Arial"/>
              <a:cs typeface="Arial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7943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98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Announcements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Chemistry – The Big Picture</dc:title>
  <dc:creator>Deborah  Sills</dc:creator>
  <cp:lastModifiedBy>Deborah  Sills</cp:lastModifiedBy>
  <cp:revision>14</cp:revision>
  <dcterms:created xsi:type="dcterms:W3CDTF">2013-09-23T18:33:05Z</dcterms:created>
  <dcterms:modified xsi:type="dcterms:W3CDTF">2013-09-26T23:56:00Z</dcterms:modified>
</cp:coreProperties>
</file>