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0" r:id="rId2"/>
    <p:sldId id="263" r:id="rId3"/>
    <p:sldId id="265" r:id="rId4"/>
    <p:sldId id="26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4BCF5-7A29-CB43-A279-0C9BEFCC24B8}" type="datetimeFigureOut">
              <a:rPr lang="en-US" smtClean="0"/>
              <a:t>9/20/13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CB270-73E9-9A40-906D-5CA790175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17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89394-51C1-5841-A8DF-2D3EA01EC3BD}" type="datetimeFigureOut">
              <a:rPr lang="en-US" smtClean="0"/>
              <a:t>9/20/13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FCDCB-0E9C-ED44-8CE4-7AF94408C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516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FCDCB-0E9C-ED44-8CE4-7AF94408CC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7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0A9-6564-E54C-979E-F4229738CBF3}" type="datetime1">
              <a:rPr lang="en-US" smtClean="0"/>
              <a:t>9/20/13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F47C-E7FD-AC4F-925C-3E5F1B12E86E}" type="datetime1">
              <a:rPr lang="en-US" smtClean="0"/>
              <a:t>9/20/13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3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88DA-FEA0-7544-B9F0-3E199259994E}" type="datetime1">
              <a:rPr lang="en-US" smtClean="0"/>
              <a:t>9/20/13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7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41C3-DF5A-5140-896D-AF6BC3B32342}" type="datetime1">
              <a:rPr lang="en-US" smtClean="0"/>
              <a:t>9/20/13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8B18-E4EB-7142-BDE2-9C5F626637F8}" type="datetime1">
              <a:rPr lang="en-US" smtClean="0"/>
              <a:t>9/20/13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0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278D-1E5B-9B49-BF0C-CF42D108AC04}" type="datetime1">
              <a:rPr lang="en-US" smtClean="0"/>
              <a:t>9/20/13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8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6609-F803-F142-8C6E-1B3AC2BDA362}" type="datetime1">
              <a:rPr lang="en-US" smtClean="0"/>
              <a:t>9/20/13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5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1B09-4251-1647-A444-FA61A8D0727E}" type="datetime1">
              <a:rPr lang="en-US" smtClean="0"/>
              <a:t>9/20/13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5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49DE-DA19-AE46-BA6F-91EB55DC4F1F}" type="datetime1">
              <a:rPr lang="en-US" smtClean="0"/>
              <a:t>9/20/13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4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9124-9BF8-8F4D-8939-C6DEA3897058}" type="datetime1">
              <a:rPr lang="en-US" smtClean="0"/>
              <a:t>9/20/13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2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714D-2C6B-8F4A-872F-504FC1069467}" type="datetime1">
              <a:rPr lang="en-US" smtClean="0"/>
              <a:t>9/20/13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7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5883-2AB4-924E-9FC5-404430C2E293}" type="datetime1">
              <a:rPr lang="en-US" smtClean="0"/>
              <a:t>9/20/13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0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Announcements</a:t>
            </a:r>
            <a:b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</a:b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Friday 9/20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705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Problem Set 3 posted; due Wed 9/25 in class.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I responded to blog responses and posted grades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Graded </a:t>
            </a:r>
            <a:r>
              <a:rPr lang="en-US" dirty="0" err="1" smtClean="0">
                <a:latin typeface="Arial"/>
                <a:cs typeface="Arial"/>
              </a:rPr>
              <a:t>PSets</a:t>
            </a:r>
            <a:r>
              <a:rPr lang="en-US" dirty="0" smtClean="0">
                <a:latin typeface="Arial"/>
                <a:cs typeface="Arial"/>
              </a:rPr>
              <a:t> in mailboxes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Arial"/>
                <a:cs typeface="Arial"/>
              </a:rPr>
              <a:t>Will announce time(s) for meeting with Dr. </a:t>
            </a:r>
            <a:r>
              <a:rPr lang="en-US" dirty="0" err="1">
                <a:latin typeface="Arial"/>
                <a:cs typeface="Arial"/>
              </a:rPr>
              <a:t>Heavner</a:t>
            </a:r>
            <a:r>
              <a:rPr lang="en-US" dirty="0">
                <a:latin typeface="Arial"/>
                <a:cs typeface="Arial"/>
              </a:rPr>
              <a:t> on </a:t>
            </a:r>
            <a:r>
              <a:rPr lang="en-US" dirty="0" smtClean="0">
                <a:latin typeface="Arial"/>
                <a:cs typeface="Arial"/>
              </a:rPr>
              <a:t>Monday</a:t>
            </a:r>
            <a:r>
              <a:rPr lang="en-US" dirty="0">
                <a:latin typeface="Arial"/>
                <a:cs typeface="Arial"/>
              </a:rPr>
              <a:t>.  </a:t>
            </a:r>
            <a:r>
              <a:rPr lang="en-US" dirty="0" smtClean="0">
                <a:latin typeface="Arial"/>
                <a:cs typeface="Arial"/>
              </a:rPr>
              <a:t>Looking like Sept. 30. Will </a:t>
            </a:r>
            <a:r>
              <a:rPr lang="en-US" dirty="0">
                <a:latin typeface="Arial"/>
                <a:cs typeface="Arial"/>
              </a:rPr>
              <a:t>be </a:t>
            </a:r>
            <a:r>
              <a:rPr lang="en-US" b="1" dirty="0">
                <a:latin typeface="Arial"/>
                <a:cs typeface="Arial"/>
              </a:rPr>
              <a:t>in place of </a:t>
            </a:r>
            <a:r>
              <a:rPr lang="en-US" dirty="0">
                <a:latin typeface="Arial"/>
                <a:cs typeface="Arial"/>
              </a:rPr>
              <a:t>class on Oct. </a:t>
            </a:r>
            <a:r>
              <a:rPr lang="en-US" dirty="0" smtClean="0">
                <a:latin typeface="Arial"/>
                <a:cs typeface="Arial"/>
              </a:rPr>
              <a:t>7 </a:t>
            </a:r>
          </a:p>
          <a:p>
            <a:pPr>
              <a:spcAft>
                <a:spcPts val="600"/>
              </a:spcAft>
            </a:pPr>
            <a:r>
              <a:rPr lang="en-US" smtClean="0">
                <a:latin typeface="Arial"/>
                <a:cs typeface="Arial"/>
              </a:rPr>
              <a:t>Midterm course evaluations </a:t>
            </a:r>
            <a:r>
              <a:rPr lang="en-US" dirty="0" smtClean="0">
                <a:latin typeface="Arial"/>
                <a:cs typeface="Arial"/>
              </a:rPr>
              <a:t>on Monday</a:t>
            </a:r>
          </a:p>
          <a:p>
            <a:pPr>
              <a:spcAft>
                <a:spcPts val="600"/>
              </a:spcAft>
            </a:pPr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176077" y="8230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0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Quiz Confused a lot of you: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Was very similar to problem #5 in </a:t>
            </a:r>
            <a:r>
              <a:rPr lang="en-US" dirty="0" err="1" smtClean="0">
                <a:latin typeface="Arial"/>
                <a:cs typeface="Arial"/>
              </a:rPr>
              <a:t>Pset</a:t>
            </a:r>
            <a:r>
              <a:rPr lang="en-US" dirty="0" smtClean="0">
                <a:latin typeface="Arial"/>
                <a:cs typeface="Arial"/>
              </a:rPr>
              <a:t> 2</a:t>
            </a:r>
          </a:p>
          <a:p>
            <a:r>
              <a:rPr lang="en-US" dirty="0" smtClean="0">
                <a:latin typeface="Arial"/>
                <a:cs typeface="Arial"/>
              </a:rPr>
              <a:t>Make sure you understand homework</a:t>
            </a:r>
          </a:p>
          <a:p>
            <a:r>
              <a:rPr lang="en-US" dirty="0" smtClean="0">
                <a:latin typeface="Arial"/>
                <a:cs typeface="Arial"/>
              </a:rPr>
              <a:t>Email me or come see me if you don’t</a:t>
            </a:r>
          </a:p>
          <a:p>
            <a:r>
              <a:rPr lang="en-US" dirty="0" smtClean="0">
                <a:latin typeface="Arial"/>
                <a:cs typeface="Arial"/>
              </a:rPr>
              <a:t>Time to think about your relationship with the course, and evaluate how you are interacting with the material.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95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087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90"/>
                </a:solidFill>
                <a:latin typeface="Arial"/>
                <a:cs typeface="Arial"/>
              </a:rPr>
              <a:t>Quiz 2</a:t>
            </a:r>
            <a:endParaRPr lang="en-US" sz="36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pic>
        <p:nvPicPr>
          <p:cNvPr id="4" name="Picture 3" descr="quiz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1347087"/>
            <a:ext cx="57531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06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0090"/>
                </a:solidFill>
                <a:latin typeface="Arial"/>
                <a:cs typeface="Arial"/>
              </a:rPr>
              <a:t>Problem Solving Strategies</a:t>
            </a:r>
            <a:br>
              <a:rPr lang="en-US" sz="3200" dirty="0" smtClean="0">
                <a:solidFill>
                  <a:srgbClr val="000090"/>
                </a:solidFill>
                <a:latin typeface="Arial"/>
                <a:cs typeface="Arial"/>
              </a:rPr>
            </a:br>
            <a:r>
              <a:rPr lang="en-US" sz="3200" dirty="0" smtClean="0">
                <a:solidFill>
                  <a:srgbClr val="000090"/>
                </a:solidFill>
                <a:latin typeface="Arial"/>
                <a:cs typeface="Arial"/>
              </a:rPr>
              <a:t>Equilibrium</a:t>
            </a:r>
            <a:endParaRPr lang="en-US" sz="32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/>
                <a:cs typeface="Arial"/>
              </a:rPr>
              <a:t>Draw a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Use key words in the problem statement to figure out which type of </a:t>
            </a:r>
            <a:r>
              <a:rPr lang="en-US" dirty="0" smtClean="0">
                <a:latin typeface="Arial"/>
                <a:cs typeface="Arial"/>
              </a:rPr>
              <a:t>equilibrium </a:t>
            </a:r>
            <a:r>
              <a:rPr lang="en-US" dirty="0">
                <a:latin typeface="Arial"/>
                <a:cs typeface="Arial"/>
              </a:rPr>
              <a:t>equation </a:t>
            </a:r>
            <a:r>
              <a:rPr lang="en-US" smtClean="0">
                <a:latin typeface="Arial"/>
                <a:cs typeface="Arial"/>
              </a:rPr>
              <a:t>you should use</a:t>
            </a:r>
            <a:endParaRPr lang="en-US" dirty="0" smtClean="0">
              <a:latin typeface="Arial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/>
                <a:cs typeface="Arial"/>
              </a:rPr>
              <a:t>Write down the </a:t>
            </a:r>
            <a:r>
              <a:rPr lang="en-US" dirty="0" smtClean="0">
                <a:latin typeface="Arial"/>
                <a:cs typeface="Arial"/>
              </a:rPr>
              <a:t>equations</a:t>
            </a:r>
            <a:endParaRPr lang="en-US" dirty="0" smtClean="0">
              <a:latin typeface="Arial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/>
                <a:cs typeface="Arial"/>
              </a:rPr>
              <a:t>Identify what you need to calculate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/>
                <a:cs typeface="Arial"/>
              </a:rPr>
              <a:t>Identify what you know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/>
                <a:cs typeface="Arial"/>
              </a:rPr>
              <a:t>Iterate, go back, </a:t>
            </a:r>
            <a:r>
              <a:rPr lang="en-US" dirty="0" smtClean="0">
                <a:latin typeface="Arial"/>
                <a:cs typeface="Arial"/>
              </a:rPr>
              <a:t>and </a:t>
            </a:r>
            <a:r>
              <a:rPr lang="en-US" dirty="0" smtClean="0">
                <a:latin typeface="Arial"/>
                <a:cs typeface="Arial"/>
              </a:rPr>
              <a:t>repeat steps</a:t>
            </a:r>
            <a:r>
              <a:rPr lang="en-US" dirty="0" smtClean="0">
                <a:latin typeface="Arial"/>
                <a:cs typeface="Arial"/>
              </a:rPr>
              <a:t> 3 </a:t>
            </a:r>
            <a:r>
              <a:rPr lang="en-US" dirty="0" smtClean="0">
                <a:latin typeface="Arial"/>
                <a:cs typeface="Arial"/>
              </a:rPr>
              <a:t>through 6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1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17577</TotalTime>
  <Words>169</Words>
  <Application>Microsoft Macintosh PowerPoint</Application>
  <PresentationFormat>On-screen Show (4:3)</PresentationFormat>
  <Paragraphs>24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Announcements Friday 9/20</vt:lpstr>
      <vt:lpstr>Quiz Confused a lot of you:</vt:lpstr>
      <vt:lpstr>Quiz 2</vt:lpstr>
      <vt:lpstr>Problem Solving Strategies Equilibrium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 Sills</dc:creator>
  <cp:lastModifiedBy>Deborah  Sills</cp:lastModifiedBy>
  <cp:revision>69</cp:revision>
  <cp:lastPrinted>2013-09-08T18:55:17Z</cp:lastPrinted>
  <dcterms:created xsi:type="dcterms:W3CDTF">2013-08-30T15:46:54Z</dcterms:created>
  <dcterms:modified xsi:type="dcterms:W3CDTF">2013-09-20T15:56:27Z</dcterms:modified>
</cp:coreProperties>
</file>