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89394-51C1-5841-A8DF-2D3EA01EC3BD}" type="datetimeFigureOut">
              <a:rPr lang="en-US" smtClean="0"/>
              <a:t>9/5/13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FCDCB-0E9C-ED44-8CE4-7AF94408C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3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7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0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8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5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5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4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2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D191-0B72-A74C-A0D1-B8D1381DFF49}" type="datetimeFigureOut">
              <a:rPr lang="en-US" smtClean="0"/>
              <a:t>9/5/13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AD191-0B72-A74C-A0D1-B8D1381DFF49}" type="datetimeFigureOut">
              <a:rPr lang="en-US" smtClean="0"/>
              <a:t>9/5/13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28AA-87F7-5C4E-93A6-8BAA38DF4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0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</a:t>
            </a:r>
            <a:b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</a:b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Monday 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9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/9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755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Exam </a:t>
            </a:r>
            <a:r>
              <a:rPr lang="en-US" dirty="0" smtClean="0">
                <a:latin typeface="Arial"/>
                <a:cs typeface="Arial"/>
              </a:rPr>
              <a:t>blueprint, in preparation, </a:t>
            </a:r>
            <a:r>
              <a:rPr lang="en-US" dirty="0" smtClean="0">
                <a:latin typeface="Arial"/>
                <a:cs typeface="Arial"/>
              </a:rPr>
              <a:t>Quiz </a:t>
            </a:r>
            <a:r>
              <a:rPr lang="en-US" dirty="0" smtClean="0">
                <a:latin typeface="Arial"/>
                <a:cs typeface="Arial"/>
              </a:rPr>
              <a:t>solution </a:t>
            </a:r>
            <a:r>
              <a:rPr lang="en-US" dirty="0" smtClean="0">
                <a:latin typeface="Arial"/>
                <a:cs typeface="Arial"/>
              </a:rPr>
              <a:t>posted.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/>
                <a:cs typeface="Arial"/>
              </a:rPr>
              <a:t>Prof. Higgins is assigning a lab prep, check the “Lab 2” folder on Moodle. 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70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Characteristics of Water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Turbidity</a:t>
            </a:r>
          </a:p>
          <a:p>
            <a:r>
              <a:rPr lang="en-US" dirty="0" smtClean="0"/>
              <a:t>Solids or Particles</a:t>
            </a:r>
          </a:p>
          <a:p>
            <a:r>
              <a:rPr lang="en-US" dirty="0" smtClean="0"/>
              <a:t>Color</a:t>
            </a:r>
          </a:p>
          <a:p>
            <a:r>
              <a:rPr lang="en-US" dirty="0" smtClean="0"/>
              <a:t>Taste and odor</a:t>
            </a:r>
          </a:p>
          <a:p>
            <a:r>
              <a:rPr lang="en-US" dirty="0" smtClean="0"/>
              <a:t>Temperature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5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Turbidity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your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0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Particles or Solids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Total Solids TS</a:t>
            </a:r>
          </a:p>
          <a:p>
            <a:r>
              <a:rPr lang="en-US" dirty="0" smtClean="0">
                <a:latin typeface="Arial"/>
                <a:cs typeface="Arial"/>
              </a:rPr>
              <a:t>Total Suspended Solids TSS</a:t>
            </a:r>
          </a:p>
          <a:p>
            <a:r>
              <a:rPr lang="en-US" dirty="0" smtClean="0">
                <a:latin typeface="Arial"/>
                <a:cs typeface="Arial"/>
              </a:rPr>
              <a:t>Total Dissolved Solids TDS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1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6081</TotalTime>
  <Words>61</Words>
  <Application>Microsoft Macintosh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Announcements Monday 9/9</vt:lpstr>
      <vt:lpstr>Physical Characteristics of Water</vt:lpstr>
      <vt:lpstr>Turbidity</vt:lpstr>
      <vt:lpstr>Particles or Solids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 Sills</dc:creator>
  <cp:lastModifiedBy>Deborah  Sills</cp:lastModifiedBy>
  <cp:revision>25</cp:revision>
  <dcterms:created xsi:type="dcterms:W3CDTF">2013-08-30T15:46:54Z</dcterms:created>
  <dcterms:modified xsi:type="dcterms:W3CDTF">2013-09-06T18:38:42Z</dcterms:modified>
</cp:coreProperties>
</file>