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Friday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/2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75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Use any calculator you want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Blog post 1 due Friday at 11:59pm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Thirty-four students </a:t>
            </a:r>
            <a:r>
              <a:rPr lang="en-US" dirty="0" smtClean="0">
                <a:latin typeface="Arial"/>
                <a:cs typeface="Arial"/>
              </a:rPr>
              <a:t>are registered for the blog.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Still missing eight</a:t>
            </a:r>
            <a:r>
              <a:rPr lang="en-US" dirty="0" smtClean="0">
                <a:latin typeface="Arial"/>
                <a:cs typeface="Arial"/>
              </a:rPr>
              <a:t>?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(PS)1 due Monday 9/9 in class –it</a:t>
            </a:r>
            <a:r>
              <a:rPr lang="fr-FR" dirty="0" smtClean="0">
                <a:latin typeface="Arial"/>
                <a:cs typeface="Arial"/>
              </a:rPr>
              <a:t>’</a:t>
            </a:r>
            <a:r>
              <a:rPr lang="en-US" dirty="0" smtClean="0">
                <a:latin typeface="Arial"/>
                <a:cs typeface="Arial"/>
              </a:rPr>
              <a:t>s posted online, and it’s short and </a:t>
            </a:r>
            <a:r>
              <a:rPr lang="en-US" dirty="0" smtClean="0">
                <a:latin typeface="Arial"/>
                <a:cs typeface="Arial"/>
              </a:rPr>
              <a:t>painless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Exam blueprint, in preparation, </a:t>
            </a:r>
            <a:r>
              <a:rPr lang="en-US" dirty="0" smtClean="0">
                <a:latin typeface="Arial"/>
                <a:cs typeface="Arial"/>
              </a:rPr>
              <a:t>Quiz </a:t>
            </a:r>
            <a:r>
              <a:rPr lang="en-US" dirty="0" smtClean="0">
                <a:latin typeface="Arial"/>
                <a:cs typeface="Arial"/>
              </a:rPr>
              <a:t>solution </a:t>
            </a:r>
            <a:r>
              <a:rPr lang="en-US" dirty="0" smtClean="0">
                <a:latin typeface="Arial"/>
                <a:cs typeface="Arial"/>
              </a:rPr>
              <a:t>posted.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Prof. Higgins is assigning a lab prep, check the “Lab 2” folder on Moodle. 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Quiz 1: grade distribution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5" name="Picture 4" descr="Rplot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63" y="1235049"/>
            <a:ext cx="6075513" cy="54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87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Announcements Friday 9/2</vt:lpstr>
      <vt:lpstr>Quiz 1: grade distribution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22</cp:revision>
  <dcterms:created xsi:type="dcterms:W3CDTF">2013-08-30T15:46:54Z</dcterms:created>
  <dcterms:modified xsi:type="dcterms:W3CDTF">2013-09-06T00:33:31Z</dcterms:modified>
</cp:coreProperties>
</file>