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6" y="1041063"/>
            <a:ext cx="6419179" cy="55400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9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Midterm Exam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3211" y="1739932"/>
            <a:ext cx="287278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Median: 84</a:t>
            </a:r>
          </a:p>
          <a:p>
            <a:r>
              <a:rPr lang="en-US" sz="2400" dirty="0" smtClean="0">
                <a:latin typeface="Arial"/>
                <a:cs typeface="Arial"/>
              </a:rPr>
              <a:t>Low: 64</a:t>
            </a:r>
          </a:p>
          <a:p>
            <a:r>
              <a:rPr lang="en-US" sz="2400" dirty="0" smtClean="0">
                <a:latin typeface="Arial"/>
                <a:cs typeface="Arial"/>
              </a:rPr>
              <a:t>High: 95</a:t>
            </a:r>
          </a:p>
        </p:txBody>
      </p:sp>
    </p:spTree>
    <p:extLst>
      <p:ext uri="{BB962C8B-B14F-4D97-AF65-F5344CB8AC3E}">
        <p14:creationId xmlns:p14="http://schemas.microsoft.com/office/powerpoint/2010/main" val="16716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New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Grading Scheme 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Final Exam </a:t>
            </a:r>
            <a:r>
              <a:rPr lang="en-US" dirty="0" smtClean="0">
                <a:latin typeface="Arial"/>
                <a:cs typeface="Arial"/>
              </a:rPr>
              <a:t>divided into t</a:t>
            </a:r>
            <a:r>
              <a:rPr lang="en-US" dirty="0" smtClean="0">
                <a:latin typeface="Arial"/>
                <a:cs typeface="Arial"/>
              </a:rPr>
              <a:t>wo </a:t>
            </a:r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arts: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Part 1: Third Midterm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Part 2: Comprehensive Final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I will drop your lowest midterm grade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If you prefer original grading scheme, let me know, and I’ll use that</a:t>
            </a:r>
          </a:p>
          <a:p>
            <a:pPr marL="0" indent="0">
              <a:spcAft>
                <a:spcPts val="600"/>
              </a:spcAft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35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617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Fri 11/22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9420"/>
            <a:ext cx="8229600" cy="5330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3000" dirty="0" smtClean="0">
                <a:latin typeface="Arial"/>
                <a:cs typeface="Arial"/>
              </a:rPr>
              <a:t>Reading Quiz on Monday: Grit Chamber and Primary Treatment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Treatment objectives and basic mechanism of each process </a:t>
            </a:r>
          </a:p>
          <a:p>
            <a:pPr lvl="1"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Textbook: 466-467; 473-475 (up to section 11.6)</a:t>
            </a: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3000" dirty="0" err="1">
                <a:latin typeface="Arial"/>
                <a:cs typeface="Arial"/>
              </a:rPr>
              <a:t>Pset</a:t>
            </a:r>
            <a:r>
              <a:rPr lang="en-US" sz="3000" dirty="0">
                <a:latin typeface="Arial"/>
                <a:cs typeface="Arial"/>
              </a:rPr>
              <a:t> due Monday in class</a:t>
            </a:r>
          </a:p>
          <a:p>
            <a:pPr>
              <a:spcAft>
                <a:spcPts val="600"/>
              </a:spcAft>
            </a:pPr>
            <a:r>
              <a:rPr lang="en-US" sz="3000" b="1" dirty="0" smtClean="0">
                <a:latin typeface="Arial"/>
                <a:cs typeface="Arial"/>
              </a:rPr>
              <a:t>Individual</a:t>
            </a:r>
            <a:r>
              <a:rPr lang="en-US" sz="3000" dirty="0" smtClean="0">
                <a:latin typeface="Arial"/>
                <a:cs typeface="Arial"/>
              </a:rPr>
              <a:t> Lab Reports due Tuesday by 5pm. </a:t>
            </a:r>
            <a:r>
              <a:rPr lang="en-US" sz="2600" dirty="0" smtClean="0">
                <a:latin typeface="Arial"/>
                <a:cs typeface="Arial"/>
              </a:rPr>
              <a:t>Only use your data.  If you had too many invalid data points (e.g., BOD), contact me and I will give you data.  </a:t>
            </a:r>
            <a:r>
              <a:rPr lang="en-US" sz="2600" dirty="0" smtClean="0">
                <a:latin typeface="Arial"/>
                <a:cs typeface="Arial"/>
              </a:rPr>
              <a:t>When writing your report, compare values you obtained to “typical values” presented in the lab handout.</a:t>
            </a:r>
            <a:endParaRPr lang="en-US" sz="26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3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cont.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468" y="1237020"/>
            <a:ext cx="8229600" cy="5633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Field Trip to a Solid Waste Management Facility on Tuesday: mandatory attendance (as usual) but only going at 8am and 10am.</a:t>
            </a:r>
          </a:p>
          <a:p>
            <a:pPr>
              <a:spcAft>
                <a:spcPts val="600"/>
              </a:spcAft>
            </a:pPr>
            <a:r>
              <a:rPr lang="en-US" sz="2600" dirty="0" smtClean="0">
                <a:latin typeface="Arial"/>
                <a:cs typeface="Arial"/>
              </a:rPr>
              <a:t>Final two labs: Role Playing: handout to start reading.  I’ll assign roles and give an overview on Monday.</a:t>
            </a:r>
            <a:endParaRPr lang="en-US" sz="2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9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22175</TotalTime>
  <Words>203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Midterm Exam</vt:lpstr>
      <vt:lpstr>Announcements cont. New Grading Scheme </vt:lpstr>
      <vt:lpstr>Announcements Fri 11/22</vt:lpstr>
      <vt:lpstr>Announcements cont.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49</cp:revision>
  <cp:lastPrinted>2013-10-21T03:50:24Z</cp:lastPrinted>
  <dcterms:created xsi:type="dcterms:W3CDTF">2013-10-20T17:24:24Z</dcterms:created>
  <dcterms:modified xsi:type="dcterms:W3CDTF">2013-11-22T19:25:50Z</dcterms:modified>
</cp:coreProperties>
</file>