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7EEA-5C8D-7C40-8AC2-0BDCF5E4D9A2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0E90-4E2E-5942-A87D-C8A96BE8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617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Mon 11/25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9420"/>
            <a:ext cx="8229600" cy="53302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"/>
                <a:cs typeface="Arial"/>
              </a:rPr>
              <a:t>Individual</a:t>
            </a:r>
            <a:r>
              <a:rPr lang="en-US" dirty="0" smtClean="0">
                <a:latin typeface="Arial"/>
                <a:cs typeface="Arial"/>
              </a:rPr>
              <a:t> Lab Reports due Tuesday by 5pm. Only use your data.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ompare BOD values you obtained to “typical values” presented in a table in the first lab handout (“Lab 10” folder on Moodle)</a:t>
            </a:r>
            <a:endParaRPr lang="en-US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468" y="1237020"/>
            <a:ext cx="8229600" cy="5633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Field Trip to a Solid Waste Management Facility tomorrow: only 8am and 10am.</a:t>
            </a:r>
          </a:p>
          <a:p>
            <a:pPr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Final two labs: Role Playing: handout to start reading.  I’ll email you your roles tonight and tomorrow night. give an overview on Monday.</a:t>
            </a:r>
            <a:endParaRPr lang="en-US" sz="2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9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London 1854: Cesspits, Cholera and Conflict over the Broad St. Pump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5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26066</TotalTime>
  <Words>106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Announcements Mon 11/25</vt:lpstr>
      <vt:lpstr>Announcements cont.</vt:lpstr>
      <vt:lpstr>London 1854: Cesspits, Cholera and Conflict over the Broad St. Pump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50</cp:revision>
  <cp:lastPrinted>2013-10-21T03:50:24Z</cp:lastPrinted>
  <dcterms:created xsi:type="dcterms:W3CDTF">2013-10-20T17:24:24Z</dcterms:created>
  <dcterms:modified xsi:type="dcterms:W3CDTF">2013-11-25T12:16:48Z</dcterms:modified>
</cp:coreProperties>
</file>