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8" r:id="rId8"/>
    <p:sldId id="269" r:id="rId9"/>
    <p:sldId id="274" r:id="rId10"/>
    <p:sldId id="265" r:id="rId11"/>
    <p:sldId id="266" r:id="rId12"/>
    <p:sldId id="267" r:id="rId13"/>
    <p:sldId id="273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real world simulation of fish ecology and hunting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Presented by:</a:t>
            </a:r>
          </a:p>
          <a:p>
            <a:r>
              <a:rPr lang="en-US" dirty="0"/>
              <a:t>                                Veera Supraja Koppisetty</a:t>
            </a:r>
          </a:p>
        </p:txBody>
      </p:sp>
    </p:spTree>
    <p:extLst>
      <p:ext uri="{BB962C8B-B14F-4D97-AF65-F5344CB8AC3E}">
        <p14:creationId xmlns:p14="http://schemas.microsoft.com/office/powerpoint/2010/main" val="1944992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026" y="251791"/>
            <a:ext cx="9223513" cy="7659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 the next ticks: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  food source will be produced in their 8 neighborhood.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  fishes and boats starts to move in different directions in search of food and fishes respectively.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   Whenever a fish encounters a food source, it eats it and if it encounters a hunter depending on the scenario selected it may escape  or just move or all the fishes may die if it is polluted.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Whenever a fish encounters a hunter and if it deflects, it’s energy will be reduced 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Whenever it eats a food source it’s energy will be reduced y the rate of digestion and it also gains energy that it gets through the food source.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Also, if a hunter hunts a fish, it’s energy will also get reduced due to the effort put.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Plots keep on continually plotting the energy levels of both fishes and hunters separately.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2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after two ticks:</a:t>
            </a:r>
            <a:br>
              <a:rPr lang="en-US" dirty="0"/>
            </a:br>
            <a:r>
              <a:rPr lang="en-US" dirty="0"/>
              <a:t>(Fishing season is on)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4049" y="2133600"/>
            <a:ext cx="3605727" cy="3778250"/>
          </a:xfrm>
        </p:spPr>
      </p:pic>
    </p:spTree>
    <p:extLst>
      <p:ext uri="{BB962C8B-B14F-4D97-AF65-F5344CB8AC3E}">
        <p14:creationId xmlns:p14="http://schemas.microsoft.com/office/powerpoint/2010/main" val="609940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, Analysis: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5237" y="1338470"/>
            <a:ext cx="8239998" cy="5353878"/>
          </a:xfrm>
        </p:spPr>
        <p:txBody>
          <a:bodyPr>
            <a:normAutofit/>
          </a:bodyPr>
          <a:lstStyle/>
          <a:p>
            <a:r>
              <a:rPr lang="en-US" dirty="0"/>
              <a:t>Multiple runs of the model gives different results.</a:t>
            </a:r>
          </a:p>
          <a:p>
            <a:r>
              <a:rPr lang="en-US" dirty="0"/>
              <a:t>Depending on the scenario selected,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when no hunters,  fish death count doesn’t increase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when escape option is on, fish death rate is decreased.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When fishing season is off, though there are hunter boats fishes can’t be killed so it’s count keep on increasing and fishes energy also keeps increasing.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When hunting is off though fishing season is on, hunters just move and their mean energies decrease.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If pollution is on, fishes count goes to 0 and hunters just  come to reserve and their energy is constant and system comes to halt-&gt; no plotting.</a:t>
            </a:r>
          </a:p>
          <a:p>
            <a:pPr marL="0" indent="0">
              <a:buNone/>
            </a:pPr>
            <a:r>
              <a:rPr lang="en-US" sz="2400" b="1" dirty="0"/>
              <a:t>Note: All the experiment results are included in </a:t>
            </a:r>
            <a:r>
              <a:rPr lang="en-US" sz="2400" b="1"/>
              <a:t>project documentation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81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052" y="1905000"/>
            <a:ext cx="9662560" cy="31175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 danger zone can be implemented as an extension of this model.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If a hunter crosses that zone the boat will drown.</a:t>
            </a:r>
          </a:p>
        </p:txBody>
      </p:sp>
    </p:spTree>
    <p:extLst>
      <p:ext uri="{BB962C8B-B14F-4D97-AF65-F5344CB8AC3E}">
        <p14:creationId xmlns:p14="http://schemas.microsoft.com/office/powerpoint/2010/main" val="279841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4905" y="4192171"/>
            <a:ext cx="7934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/>
              <a:t>Any Queries?</a:t>
            </a:r>
          </a:p>
        </p:txBody>
      </p:sp>
    </p:spTree>
    <p:extLst>
      <p:ext uri="{BB962C8B-B14F-4D97-AF65-F5344CB8AC3E}">
        <p14:creationId xmlns:p14="http://schemas.microsoft.com/office/powerpoint/2010/main" val="1234273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33046"/>
            <a:ext cx="8915400" cy="52781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                           Thank you! </a:t>
            </a:r>
          </a:p>
        </p:txBody>
      </p:sp>
    </p:spTree>
    <p:extLst>
      <p:ext uri="{BB962C8B-B14F-4D97-AF65-F5344CB8AC3E}">
        <p14:creationId xmlns:p14="http://schemas.microsoft.com/office/powerpoint/2010/main" val="239549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513" y="624110"/>
            <a:ext cx="9901099" cy="1280890"/>
          </a:xfrm>
        </p:spPr>
        <p:txBody>
          <a:bodyPr/>
          <a:lstStyle/>
          <a:p>
            <a:r>
              <a:rPr lang="en-US" dirty="0"/>
              <a:t> 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4817" y="1537252"/>
            <a:ext cx="6944140" cy="3525078"/>
          </a:xfrm>
        </p:spPr>
        <p:txBody>
          <a:bodyPr>
            <a:normAutofit lnSpcReduction="10000"/>
          </a:bodyPr>
          <a:lstStyle/>
          <a:p>
            <a:r>
              <a:rPr lang="en-US" sz="3100" dirty="0"/>
              <a:t>Problem Description</a:t>
            </a:r>
          </a:p>
          <a:p>
            <a:r>
              <a:rPr lang="en-US" sz="3100" dirty="0"/>
              <a:t>Purpose or Goals</a:t>
            </a:r>
          </a:p>
          <a:p>
            <a:r>
              <a:rPr lang="en-US" sz="3100" dirty="0"/>
              <a:t>Developed Model</a:t>
            </a:r>
          </a:p>
          <a:p>
            <a:r>
              <a:rPr lang="en-US" sz="3100" dirty="0"/>
              <a:t>Experimental setup an code flow</a:t>
            </a:r>
          </a:p>
          <a:p>
            <a:r>
              <a:rPr lang="en-US" sz="3100" dirty="0"/>
              <a:t>Experimental results, Analysis</a:t>
            </a:r>
          </a:p>
          <a:p>
            <a:r>
              <a:rPr lang="en-US" sz="3100" dirty="0"/>
              <a:t>Future Work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6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592" y="1537252"/>
            <a:ext cx="8362122" cy="50093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a predator prey kind of simulation model  with fishes as preys , hunters as predators and  a food source  that reproduces continuously.</a:t>
            </a:r>
          </a:p>
          <a:p>
            <a:r>
              <a:rPr lang="en-US" dirty="0"/>
              <a:t>What’s New and Different from the same old Model?</a:t>
            </a:r>
          </a:p>
          <a:p>
            <a:pPr marL="0" indent="0">
              <a:buNone/>
            </a:pPr>
            <a:r>
              <a:rPr lang="en-US" dirty="0"/>
              <a:t>  Major differences are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Hunters can only hunt when it is a Fishing Season and Hunting is allowed.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If pollution is on , all fishes will be dead and hunters go to the reserves to get re-energized and the system halts.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Also, if it is a fishing season and if any catastrophes occur suddenly, i.e. bad weather is on, boats are not allowed to  carryout fishing.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Also, if the hunting is off even if it is fishing season and no catastrophes, it’s energy reduces and boats can’t fish.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System also halts if the count of fishes drops to 0.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Fishes can escape from the hunters.</a:t>
            </a:r>
          </a:p>
        </p:txBody>
      </p:sp>
    </p:spTree>
    <p:extLst>
      <p:ext uri="{BB962C8B-B14F-4D97-AF65-F5344CB8AC3E}">
        <p14:creationId xmlns:p14="http://schemas.microsoft.com/office/powerpoint/2010/main" val="139693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the Project: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070" y="1577009"/>
            <a:ext cx="8375373" cy="4334213"/>
          </a:xfrm>
        </p:spPr>
        <p:txBody>
          <a:bodyPr/>
          <a:lstStyle/>
          <a:p>
            <a:r>
              <a:rPr lang="en-US" dirty="0"/>
              <a:t>This model attempts to simulate the real time dynamics of the fish hunting and tries to find out a balanced ecology in doing so.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can be achieved by several switches like checking if it is a fishing season or not, pollution is on or not, bad weather is predicted or not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Developed Model: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97496"/>
            <a:ext cx="8915400" cy="5115339"/>
          </a:xfrm>
        </p:spPr>
        <p:txBody>
          <a:bodyPr>
            <a:normAutofit/>
          </a:bodyPr>
          <a:lstStyle/>
          <a:p>
            <a:r>
              <a:rPr lang="en-US" dirty="0"/>
              <a:t>This model consists of two breeds : 1.Fishes 2.Hunters</a:t>
            </a:r>
          </a:p>
          <a:p>
            <a:r>
              <a:rPr lang="en-US" dirty="0"/>
              <a:t>The  initial population of both of them can be controlled using sliders.</a:t>
            </a:r>
          </a:p>
          <a:p>
            <a:r>
              <a:rPr lang="en-US" dirty="0"/>
              <a:t>Also, initially there are many switches that can be set on or off.</a:t>
            </a:r>
          </a:p>
          <a:p>
            <a:r>
              <a:rPr lang="en-US" dirty="0"/>
              <a:t>The switches that are included are: fishing-</a:t>
            </a:r>
            <a:r>
              <a:rPr lang="en-US" dirty="0" err="1"/>
              <a:t>season,Option</a:t>
            </a:r>
            <a:r>
              <a:rPr lang="en-US" dirty="0"/>
              <a:t>-</a:t>
            </a:r>
            <a:r>
              <a:rPr lang="en-US" dirty="0" err="1"/>
              <a:t>Escape,Hunt</a:t>
            </a:r>
            <a:r>
              <a:rPr lang="en-US" dirty="0"/>
              <a:t>, </a:t>
            </a:r>
            <a:r>
              <a:rPr lang="en-US" dirty="0" err="1"/>
              <a:t>Pollution,BadWeather</a:t>
            </a:r>
            <a:r>
              <a:rPr lang="en-US" dirty="0"/>
              <a:t> .</a:t>
            </a:r>
          </a:p>
          <a:p>
            <a:r>
              <a:rPr lang="en-US" dirty="0"/>
              <a:t>fishes are colored pink and boats yellow and reserve is colored red, food source is colored blue.</a:t>
            </a:r>
          </a:p>
          <a:p>
            <a:r>
              <a:rPr lang="en-US" dirty="0"/>
              <a:t>Speed of the fish and hunter can also be controlled via sliders.</a:t>
            </a:r>
          </a:p>
          <a:p>
            <a:r>
              <a:rPr lang="en-US" dirty="0"/>
              <a:t>Numerical values shown are : count of deaths of fishes, mean of hunter energies, count of fishes.</a:t>
            </a:r>
          </a:p>
          <a:p>
            <a:r>
              <a:rPr lang="en-US" dirty="0"/>
              <a:t>Plot shows how the energy levels of fishes and hunters vary in different </a:t>
            </a:r>
          </a:p>
          <a:p>
            <a:pPr marL="0" indent="0">
              <a:buNone/>
            </a:pPr>
            <a:r>
              <a:rPr lang="en-US" dirty="0"/>
              <a:t>      scenarios.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544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8295" y="1420837"/>
            <a:ext cx="10196317" cy="5697415"/>
          </a:xfrm>
        </p:spPr>
        <p:txBody>
          <a:bodyPr/>
          <a:lstStyle/>
          <a:p>
            <a:r>
              <a:rPr lang="en-US" dirty="0"/>
              <a:t>On setup ,model looks like: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539" y="1420838"/>
            <a:ext cx="4513898" cy="474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4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 and code flow: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722" y="1444487"/>
            <a:ext cx="10152890" cy="5632174"/>
          </a:xfrm>
        </p:spPr>
        <p:txBody>
          <a:bodyPr>
            <a:normAutofit/>
          </a:bodyPr>
          <a:lstStyle/>
          <a:p>
            <a:r>
              <a:rPr lang="en-US" dirty="0"/>
              <a:t>What happens in Setup?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Fishes, Hunters are created.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Reserve is created.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Count of fishes is set to the fish population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Hunters count is also set to it’s population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All the other counts like mean energy, fish death count are set to 0.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r>
              <a:rPr lang="en-US" dirty="0"/>
              <a:t>What happens when go is clicked?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/>
              <a:t>We have different scenarios: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fishing option is on and hunting option is on: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Hunters i.e. boats will search for fishes and if it comes into it’s range ,it kills the fish.</a:t>
            </a:r>
          </a:p>
          <a:p>
            <a:pPr marL="0" indent="0">
              <a:buNone/>
            </a:pPr>
            <a:r>
              <a:rPr lang="en-US" dirty="0"/>
              <a:t>          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61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2539" y="821636"/>
            <a:ext cx="10219151" cy="56984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fishing option is on and hunting option is off: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Hunters will just move but don’t kill the fishes.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fishing option is on and bad weather is on: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Even though hunting is on or off, no hunter is allowed to fish.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fishing option is off: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Boats are not allowed to enter.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escaping option is on: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Fishes deflect from the hunters.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pollution is on: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Whatever may be the option that is on: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Fishes will die, the dead fish are represented with red color and hunters come to reserve fill up their fuel and as hunters can’t hunt, system halts.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62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331" y="841514"/>
            <a:ext cx="9530038" cy="6016486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b="1" i="1" dirty="0"/>
              <a:t>What happens at every tick of go?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For the very first tick: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If hunters are allowed to hunt and pollution is not sensed: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Fishes and boats move forward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If hunters aren’t allowed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Only Fishes move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If pollution is sensed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All fishes die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System halts.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631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1224</TotalTime>
  <Words>979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Wisp</vt:lpstr>
      <vt:lpstr>A real world simulation of fish ecology and hunting</vt:lpstr>
      <vt:lpstr>  Contents</vt:lpstr>
      <vt:lpstr>Problem Description</vt:lpstr>
      <vt:lpstr>Goal of the Project:</vt:lpstr>
      <vt:lpstr>Developed Model:</vt:lpstr>
      <vt:lpstr>PowerPoint Presentation</vt:lpstr>
      <vt:lpstr>Experimental setup and code flow:</vt:lpstr>
      <vt:lpstr>PowerPoint Presentation</vt:lpstr>
      <vt:lpstr>PowerPoint Presentation</vt:lpstr>
      <vt:lpstr>PowerPoint Presentation</vt:lpstr>
      <vt:lpstr>Screenshot after two ticks: (Fishing season is on)</vt:lpstr>
      <vt:lpstr>Experimental results , Analysis:</vt:lpstr>
      <vt:lpstr>Future Work </vt:lpstr>
      <vt:lpstr>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 hunting Simulation</dc:title>
  <dc:creator>supraja</dc:creator>
  <cp:lastModifiedBy>supraja</cp:lastModifiedBy>
  <cp:revision>37</cp:revision>
  <dcterms:created xsi:type="dcterms:W3CDTF">2016-11-29T03:05:39Z</dcterms:created>
  <dcterms:modified xsi:type="dcterms:W3CDTF">2016-12-08T02:56:29Z</dcterms:modified>
</cp:coreProperties>
</file>