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9"/>
  </p:notesMasterIdLst>
  <p:sldIdLst>
    <p:sldId id="350" r:id="rId3"/>
    <p:sldId id="955" r:id="rId4"/>
    <p:sldId id="952" r:id="rId5"/>
    <p:sldId id="957" r:id="rId6"/>
    <p:sldId id="954" r:id="rId7"/>
    <p:sldId id="9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ido" id="{E75E278A-FF0E-49A4-B170-79828D63BBAD}">
          <p14:sldIdLst>
            <p14:sldId id="350"/>
            <p14:sldId id="955"/>
            <p14:sldId id="952"/>
            <p14:sldId id="957"/>
            <p14:sldId id="954"/>
            <p14:sldId id="9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or" initials="A" lastIdx="0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A2"/>
    <a:srgbClr val="DD462F"/>
    <a:srgbClr val="D2B4A6"/>
    <a:srgbClr val="734F29"/>
    <a:srgbClr val="D24726"/>
    <a:srgbClr val="AEB785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BD3E59-C6E2-1C49-9225-5B3DE42E6E3B}" v="1" dt="2023-04-25T02:00:02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60" autoAdjust="0"/>
    <p:restoredTop sz="70408" autoAdjust="0"/>
  </p:normalViewPr>
  <p:slideViewPr>
    <p:cSldViewPr snapToGrid="0">
      <p:cViewPr varScale="1">
        <p:scale>
          <a:sx n="59" d="100"/>
          <a:sy n="59" d="100"/>
        </p:scale>
        <p:origin x="970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1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5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571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32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9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961914" cy="2387600"/>
          </a:xfrm>
        </p:spPr>
        <p:txBody>
          <a:bodyPr>
            <a:normAutofit/>
          </a:bodyPr>
          <a:lstStyle/>
          <a:p>
            <a:r>
              <a:rPr lang="es-ES" sz="4800" noProof="1"/>
              <a:t>Proyecto 1: Aprendizaje Automático</a:t>
            </a:r>
            <a:br>
              <a:rPr lang="es-ES" sz="4800" noProof="1"/>
            </a:br>
            <a:r>
              <a:rPr lang="es-ES" sz="4800" noProof="1"/>
              <a:t>Predicción de GRD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CL" dirty="0"/>
              <a:t>Primer Semestre 2023</a:t>
            </a:r>
          </a:p>
          <a:p>
            <a:r>
              <a:rPr lang="es-CL" dirty="0"/>
              <a:t>Integrantes: Benjamín Tripailaf y Diego Silva</a:t>
            </a:r>
          </a:p>
        </p:txBody>
      </p:sp>
      <p:pic>
        <p:nvPicPr>
          <p:cNvPr id="3" name="Imagen 5">
            <a:extLst>
              <a:ext uri="{FF2B5EF4-FFF2-40B4-BE49-F238E27FC236}">
                <a16:creationId xmlns:a16="http://schemas.microsoft.com/office/drawing/2014/main" id="{6777F07E-0BD7-7703-CC59-3CEA11562D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300" y="358463"/>
            <a:ext cx="2862134" cy="266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E233-111F-FDED-4416-A9239FDD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Desempeño del mejor modelo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2C88F6F-2355-935F-9C5C-99989225A7E1}"/>
              </a:ext>
            </a:extLst>
          </p:cNvPr>
          <p:cNvSpPr/>
          <p:nvPr/>
        </p:nvSpPr>
        <p:spPr>
          <a:xfrm>
            <a:off x="1593669" y="2991394"/>
            <a:ext cx="2873829" cy="134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Accuracy</a:t>
            </a:r>
            <a:endParaRPr lang="es-C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16EBA6-A187-2232-A6E1-A3C29FC50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721" y="1614760"/>
            <a:ext cx="53530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76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E233-111F-FDED-4416-A9239FDD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Arquitectura del mejor model</a:t>
            </a:r>
            <a:r>
              <a:rPr lang="es-CL" dirty="0"/>
              <a:t>o</a:t>
            </a:r>
            <a:endParaRPr lang="en-C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8015E8-DBC0-8E3A-195B-8AE8AFD3C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232330"/>
            <a:ext cx="5012504" cy="373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6C27D9C-5159-EECE-0010-7F537A795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38671"/>
            <a:ext cx="5849063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1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E233-111F-FDED-4416-A9239FDD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Balanceo de datos	</a:t>
            </a:r>
            <a:endParaRPr lang="en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9AABD6-9C41-4F08-B1D8-DFD6B9085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192" y="2868843"/>
            <a:ext cx="4389500" cy="203471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B7B724B-07D1-FD3B-91B1-F94FF37B9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785" y="2571637"/>
            <a:ext cx="3490262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2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E233-111F-FDED-4416-A9239FDD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Explicación de los resultados del modelo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C0A0178-692D-7BD9-2737-2E387643A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11" y="3200380"/>
            <a:ext cx="9655377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1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E233-111F-FDED-4416-A9239FDD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Conclusión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6A68180-3BD0-B336-77C1-9628C07C2ED7}"/>
              </a:ext>
            </a:extLst>
          </p:cNvPr>
          <p:cNvSpPr txBox="1"/>
          <p:nvPr/>
        </p:nvSpPr>
        <p:spPr>
          <a:xfrm>
            <a:off x="3043645" y="2828835"/>
            <a:ext cx="694944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800" dirty="0"/>
              <a:t>Probar distintas arquitecturas (</a:t>
            </a:r>
            <a:r>
              <a:rPr lang="es-CL" sz="2800" dirty="0" err="1"/>
              <a:t>grid</a:t>
            </a:r>
            <a:r>
              <a:rPr lang="es-CL" sz="2800" dirty="0"/>
              <a:t> </a:t>
            </a:r>
            <a:r>
              <a:rPr lang="es-CL" sz="2800" dirty="0" err="1"/>
              <a:t>search</a:t>
            </a:r>
            <a:r>
              <a:rPr lang="es-CL" sz="2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800" dirty="0"/>
              <a:t>Comparación con otros modelos</a:t>
            </a:r>
          </a:p>
          <a:p>
            <a:endParaRPr lang="es-CL" sz="2800" dirty="0"/>
          </a:p>
          <a:p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3955593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Bienvenido a PowerPoint</Template>
  <TotalTime>0</TotalTime>
  <Words>54</Words>
  <Application>Microsoft Office PowerPoint</Application>
  <PresentationFormat>Panorámica</PresentationFormat>
  <Paragraphs>15</Paragraphs>
  <Slides>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WelcomeDoc</vt:lpstr>
      <vt:lpstr>Proyecto 1: Aprendizaje Automático Predicción de GRD</vt:lpstr>
      <vt:lpstr>Desempeño del mejor modelo</vt:lpstr>
      <vt:lpstr>Arquitectura del mejor modelo</vt:lpstr>
      <vt:lpstr>Balanceo de datos </vt:lpstr>
      <vt:lpstr>Explicación de los resultados del modelo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2014-07-14T23:40:50Z</dcterms:created>
  <dcterms:modified xsi:type="dcterms:W3CDTF">2023-04-26T15:12:43Z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