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58" d="100"/>
          <a:sy n="58" d="100"/>
        </p:scale>
        <p:origin x="-1686" y="4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9/15/2015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53550" cy="759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200005493</dc:creator>
  <cp:keywords>September 22, 2004 – Version 1.1</cp:keywords>
  <dc:description>General Electric Company 2004</dc:description>
  <cp:lastModifiedBy>200005493</cp:lastModifiedBy>
  <cp:revision>1</cp:revision>
  <cp:lastPrinted>2003-08-29T14:38:12Z</cp:lastPrinted>
  <dcterms:created xsi:type="dcterms:W3CDTF">2015-09-15T11:41:45Z</dcterms:created>
  <dcterms:modified xsi:type="dcterms:W3CDTF">2015-09-15T11:42:15Z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