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64" r:id="rId5"/>
    <p:sldId id="265"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09"/>
    <p:restoredTop sz="95952"/>
  </p:normalViewPr>
  <p:slideViewPr>
    <p:cSldViewPr snapToGrid="0" snapToObjects="1">
      <p:cViewPr varScale="1">
        <p:scale>
          <a:sx n="125" d="100"/>
          <a:sy n="125" d="100"/>
        </p:scale>
        <p:origin x="38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620B-2023-6A43-91E1-8CAA05DC91DF}"/>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B2D0861-53DB-BE4B-B8A6-50EBC1B78B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08570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B94C9-E2B3-004E-BAFA-E4A4B52F0D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12F498-EB7F-AE44-8BE8-27ABB2B6F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F3E28-51E2-4644-9486-5BAFEE573289}"/>
              </a:ext>
            </a:extLst>
          </p:cNvPr>
          <p:cNvSpPr>
            <a:spLocks noGrp="1"/>
          </p:cNvSpPr>
          <p:nvPr>
            <p:ph type="dt" sz="half" idx="10"/>
          </p:nvPr>
        </p:nvSpPr>
        <p:spPr>
          <a:xfrm>
            <a:off x="838200" y="6356350"/>
            <a:ext cx="2743200" cy="365125"/>
          </a:xfrm>
          <a:prstGeom prst="rect">
            <a:avLst/>
          </a:prstGeom>
        </p:spPr>
        <p:txBody>
          <a:bodyPr/>
          <a:lstStyle/>
          <a:p>
            <a:fld id="{DF25C78C-D6F1-5B48-8D33-3B249C61C496}" type="datetimeFigureOut">
              <a:rPr lang="en-US" smtClean="0"/>
              <a:t>10/6/21</a:t>
            </a:fld>
            <a:endParaRPr lang="en-US"/>
          </a:p>
        </p:txBody>
      </p:sp>
      <p:sp>
        <p:nvSpPr>
          <p:cNvPr id="5" name="Footer Placeholder 4">
            <a:extLst>
              <a:ext uri="{FF2B5EF4-FFF2-40B4-BE49-F238E27FC236}">
                <a16:creationId xmlns:a16="http://schemas.microsoft.com/office/drawing/2014/main" id="{38986F00-4E82-2546-8679-FE36E544C78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D421AFB-D1DE-1F44-A471-D59655823DBF}"/>
              </a:ext>
            </a:extLst>
          </p:cNvPr>
          <p:cNvSpPr>
            <a:spLocks noGrp="1"/>
          </p:cNvSpPr>
          <p:nvPr>
            <p:ph type="sldNum" sz="quarter" idx="12"/>
          </p:nvPr>
        </p:nvSpPr>
        <p:spPr>
          <a:xfrm>
            <a:off x="8610600" y="6356350"/>
            <a:ext cx="2743200" cy="365125"/>
          </a:xfrm>
          <a:prstGeom prst="rect">
            <a:avLst/>
          </a:prstGeom>
        </p:spPr>
        <p:txBody>
          <a:bodyPr/>
          <a:lstStyle/>
          <a:p>
            <a:fld id="{AC8BBB84-9198-0D4C-9400-10B865CEB910}" type="slidenum">
              <a:rPr lang="en-US" smtClean="0"/>
              <a:t>‹#›</a:t>
            </a:fld>
            <a:endParaRPr lang="en-US"/>
          </a:p>
        </p:txBody>
      </p:sp>
    </p:spTree>
    <p:extLst>
      <p:ext uri="{BB962C8B-B14F-4D97-AF65-F5344CB8AC3E}">
        <p14:creationId xmlns:p14="http://schemas.microsoft.com/office/powerpoint/2010/main" val="2181754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47FFB5-F341-F440-A7D2-9A2FC16D00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BAF9BD-6756-5441-8331-165D309588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FE949-C3D7-2F46-ABFF-E2CAB2BAF539}"/>
              </a:ext>
            </a:extLst>
          </p:cNvPr>
          <p:cNvSpPr>
            <a:spLocks noGrp="1"/>
          </p:cNvSpPr>
          <p:nvPr>
            <p:ph type="dt" sz="half" idx="10"/>
          </p:nvPr>
        </p:nvSpPr>
        <p:spPr>
          <a:xfrm>
            <a:off x="838200" y="6356350"/>
            <a:ext cx="2743200" cy="365125"/>
          </a:xfrm>
          <a:prstGeom prst="rect">
            <a:avLst/>
          </a:prstGeom>
        </p:spPr>
        <p:txBody>
          <a:bodyPr/>
          <a:lstStyle/>
          <a:p>
            <a:fld id="{DF25C78C-D6F1-5B48-8D33-3B249C61C496}" type="datetimeFigureOut">
              <a:rPr lang="en-US" smtClean="0"/>
              <a:t>10/6/21</a:t>
            </a:fld>
            <a:endParaRPr lang="en-US"/>
          </a:p>
        </p:txBody>
      </p:sp>
      <p:sp>
        <p:nvSpPr>
          <p:cNvPr id="5" name="Footer Placeholder 4">
            <a:extLst>
              <a:ext uri="{FF2B5EF4-FFF2-40B4-BE49-F238E27FC236}">
                <a16:creationId xmlns:a16="http://schemas.microsoft.com/office/drawing/2014/main" id="{4F0079D2-B9D8-B442-99A8-E82F3CA5715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A93314D-07C7-3346-A390-E003347A319F}"/>
              </a:ext>
            </a:extLst>
          </p:cNvPr>
          <p:cNvSpPr>
            <a:spLocks noGrp="1"/>
          </p:cNvSpPr>
          <p:nvPr>
            <p:ph type="sldNum" sz="quarter" idx="12"/>
          </p:nvPr>
        </p:nvSpPr>
        <p:spPr>
          <a:xfrm>
            <a:off x="8610600" y="6356350"/>
            <a:ext cx="2743200" cy="365125"/>
          </a:xfrm>
          <a:prstGeom prst="rect">
            <a:avLst/>
          </a:prstGeom>
        </p:spPr>
        <p:txBody>
          <a:bodyPr/>
          <a:lstStyle/>
          <a:p>
            <a:fld id="{AC8BBB84-9198-0D4C-9400-10B865CEB910}" type="slidenum">
              <a:rPr lang="en-US" smtClean="0"/>
              <a:t>‹#›</a:t>
            </a:fld>
            <a:endParaRPr lang="en-US"/>
          </a:p>
        </p:txBody>
      </p:sp>
    </p:spTree>
    <p:extLst>
      <p:ext uri="{BB962C8B-B14F-4D97-AF65-F5344CB8AC3E}">
        <p14:creationId xmlns:p14="http://schemas.microsoft.com/office/powerpoint/2010/main" val="339726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8C05-7E48-9E42-A766-29B7B2552A97}"/>
              </a:ext>
            </a:extLst>
          </p:cNvPr>
          <p:cNvSpPr>
            <a:spLocks noGrp="1"/>
          </p:cNvSpPr>
          <p:nvPr>
            <p:ph type="title"/>
          </p:nvPr>
        </p:nvSpPr>
        <p:spPr/>
        <p:txBody>
          <a:bodyPr/>
          <a:lstStyle>
            <a:lvl1pPr>
              <a:defRPr>
                <a:solidFill>
                  <a:schemeClr val="accent2">
                    <a:lumMod val="7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2A4B9F1-9748-6642-B599-E52280440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EC260-C043-9646-BC90-8C42FD483D18}"/>
              </a:ext>
            </a:extLst>
          </p:cNvPr>
          <p:cNvSpPr>
            <a:spLocks noGrp="1"/>
          </p:cNvSpPr>
          <p:nvPr>
            <p:ph type="dt" sz="half" idx="10"/>
          </p:nvPr>
        </p:nvSpPr>
        <p:spPr>
          <a:xfrm>
            <a:off x="838200" y="6356350"/>
            <a:ext cx="2743200" cy="365125"/>
          </a:xfrm>
          <a:prstGeom prst="rect">
            <a:avLst/>
          </a:prstGeom>
        </p:spPr>
        <p:txBody>
          <a:bodyPr/>
          <a:lstStyle/>
          <a:p>
            <a:fld id="{DF25C78C-D6F1-5B48-8D33-3B249C61C496}" type="datetimeFigureOut">
              <a:rPr lang="en-US" smtClean="0"/>
              <a:t>10/6/21</a:t>
            </a:fld>
            <a:endParaRPr lang="en-US"/>
          </a:p>
        </p:txBody>
      </p:sp>
      <p:sp>
        <p:nvSpPr>
          <p:cNvPr id="5" name="Footer Placeholder 4">
            <a:extLst>
              <a:ext uri="{FF2B5EF4-FFF2-40B4-BE49-F238E27FC236}">
                <a16:creationId xmlns:a16="http://schemas.microsoft.com/office/drawing/2014/main" id="{8F0B0EEA-5D1F-924E-A1F2-A8500A4EFF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8235A15-509C-8F4B-9132-27C195C35987}"/>
              </a:ext>
            </a:extLst>
          </p:cNvPr>
          <p:cNvSpPr>
            <a:spLocks noGrp="1"/>
          </p:cNvSpPr>
          <p:nvPr>
            <p:ph type="sldNum" sz="quarter" idx="12"/>
          </p:nvPr>
        </p:nvSpPr>
        <p:spPr>
          <a:xfrm>
            <a:off x="8610600" y="6356350"/>
            <a:ext cx="2743200" cy="365125"/>
          </a:xfrm>
          <a:prstGeom prst="rect">
            <a:avLst/>
          </a:prstGeom>
        </p:spPr>
        <p:txBody>
          <a:bodyPr/>
          <a:lstStyle/>
          <a:p>
            <a:fld id="{AC8BBB84-9198-0D4C-9400-10B865CEB910}" type="slidenum">
              <a:rPr lang="en-US" smtClean="0"/>
              <a:t>‹#›</a:t>
            </a:fld>
            <a:endParaRPr lang="en-US"/>
          </a:p>
        </p:txBody>
      </p:sp>
    </p:spTree>
    <p:extLst>
      <p:ext uri="{BB962C8B-B14F-4D97-AF65-F5344CB8AC3E}">
        <p14:creationId xmlns:p14="http://schemas.microsoft.com/office/powerpoint/2010/main" val="3967260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E53E-9A7F-374A-88C7-76268FAE3C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7F8DDF-441D-424E-B1BD-DBF1B4662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C408C-6819-BE49-9C5D-B72C88654082}"/>
              </a:ext>
            </a:extLst>
          </p:cNvPr>
          <p:cNvSpPr>
            <a:spLocks noGrp="1"/>
          </p:cNvSpPr>
          <p:nvPr>
            <p:ph type="dt" sz="half" idx="10"/>
          </p:nvPr>
        </p:nvSpPr>
        <p:spPr>
          <a:xfrm>
            <a:off x="838200" y="6356350"/>
            <a:ext cx="2743200" cy="365125"/>
          </a:xfrm>
          <a:prstGeom prst="rect">
            <a:avLst/>
          </a:prstGeom>
        </p:spPr>
        <p:txBody>
          <a:bodyPr/>
          <a:lstStyle/>
          <a:p>
            <a:fld id="{DF25C78C-D6F1-5B48-8D33-3B249C61C496}" type="datetimeFigureOut">
              <a:rPr lang="en-US" smtClean="0"/>
              <a:t>10/6/21</a:t>
            </a:fld>
            <a:endParaRPr lang="en-US"/>
          </a:p>
        </p:txBody>
      </p:sp>
      <p:sp>
        <p:nvSpPr>
          <p:cNvPr id="5" name="Footer Placeholder 4">
            <a:extLst>
              <a:ext uri="{FF2B5EF4-FFF2-40B4-BE49-F238E27FC236}">
                <a16:creationId xmlns:a16="http://schemas.microsoft.com/office/drawing/2014/main" id="{B65FF2E3-D7B8-3040-8C31-51BE724CE0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D6FB097-38D8-5B40-A329-C763A8E45445}"/>
              </a:ext>
            </a:extLst>
          </p:cNvPr>
          <p:cNvSpPr>
            <a:spLocks noGrp="1"/>
          </p:cNvSpPr>
          <p:nvPr>
            <p:ph type="sldNum" sz="quarter" idx="12"/>
          </p:nvPr>
        </p:nvSpPr>
        <p:spPr>
          <a:xfrm>
            <a:off x="8610600" y="6356350"/>
            <a:ext cx="2743200" cy="365125"/>
          </a:xfrm>
          <a:prstGeom prst="rect">
            <a:avLst/>
          </a:prstGeom>
        </p:spPr>
        <p:txBody>
          <a:bodyPr/>
          <a:lstStyle/>
          <a:p>
            <a:fld id="{AC8BBB84-9198-0D4C-9400-10B865CEB910}" type="slidenum">
              <a:rPr lang="en-US" smtClean="0"/>
              <a:t>‹#›</a:t>
            </a:fld>
            <a:endParaRPr lang="en-US"/>
          </a:p>
        </p:txBody>
      </p:sp>
    </p:spTree>
    <p:extLst>
      <p:ext uri="{BB962C8B-B14F-4D97-AF65-F5344CB8AC3E}">
        <p14:creationId xmlns:p14="http://schemas.microsoft.com/office/powerpoint/2010/main" val="310595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1036-C380-7A41-A209-4DE926F87D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F9E15D-725C-1C4F-8A9F-6039AD9B6A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02653A-9DDC-FC40-BC14-5892F1DBB8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EEE224-8242-C747-949E-E3C1D6EB49F0}"/>
              </a:ext>
            </a:extLst>
          </p:cNvPr>
          <p:cNvSpPr>
            <a:spLocks noGrp="1"/>
          </p:cNvSpPr>
          <p:nvPr>
            <p:ph type="dt" sz="half" idx="10"/>
          </p:nvPr>
        </p:nvSpPr>
        <p:spPr>
          <a:xfrm>
            <a:off x="838200" y="6356350"/>
            <a:ext cx="2743200" cy="365125"/>
          </a:xfrm>
          <a:prstGeom prst="rect">
            <a:avLst/>
          </a:prstGeom>
        </p:spPr>
        <p:txBody>
          <a:bodyPr/>
          <a:lstStyle/>
          <a:p>
            <a:fld id="{DF25C78C-D6F1-5B48-8D33-3B249C61C496}" type="datetimeFigureOut">
              <a:rPr lang="en-US" smtClean="0"/>
              <a:t>10/6/21</a:t>
            </a:fld>
            <a:endParaRPr lang="en-US"/>
          </a:p>
        </p:txBody>
      </p:sp>
      <p:sp>
        <p:nvSpPr>
          <p:cNvPr id="6" name="Footer Placeholder 5">
            <a:extLst>
              <a:ext uri="{FF2B5EF4-FFF2-40B4-BE49-F238E27FC236}">
                <a16:creationId xmlns:a16="http://schemas.microsoft.com/office/drawing/2014/main" id="{81695C1C-4F7F-3846-A10B-8EF8ADA3F7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FF210D2-704E-C744-928B-F94C95424E3C}"/>
              </a:ext>
            </a:extLst>
          </p:cNvPr>
          <p:cNvSpPr>
            <a:spLocks noGrp="1"/>
          </p:cNvSpPr>
          <p:nvPr>
            <p:ph type="sldNum" sz="quarter" idx="12"/>
          </p:nvPr>
        </p:nvSpPr>
        <p:spPr>
          <a:xfrm>
            <a:off x="8610600" y="6356350"/>
            <a:ext cx="2743200" cy="365125"/>
          </a:xfrm>
          <a:prstGeom prst="rect">
            <a:avLst/>
          </a:prstGeom>
        </p:spPr>
        <p:txBody>
          <a:bodyPr/>
          <a:lstStyle/>
          <a:p>
            <a:fld id="{AC8BBB84-9198-0D4C-9400-10B865CEB910}" type="slidenum">
              <a:rPr lang="en-US" smtClean="0"/>
              <a:t>‹#›</a:t>
            </a:fld>
            <a:endParaRPr lang="en-US"/>
          </a:p>
        </p:txBody>
      </p:sp>
    </p:spTree>
    <p:extLst>
      <p:ext uri="{BB962C8B-B14F-4D97-AF65-F5344CB8AC3E}">
        <p14:creationId xmlns:p14="http://schemas.microsoft.com/office/powerpoint/2010/main" val="1747048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1086-36E9-2347-8481-B496CB77A0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0B3242-BB6C-D34D-A7F6-6DED92C46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CF167A-D1F2-B74E-B4AA-D0892368DF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9885A-567D-8D4B-84F8-EB7D0076F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C2361E-8BED-F744-832B-07E10988E5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958F10-DA64-CF4A-8D89-AC02FCBD73D0}"/>
              </a:ext>
            </a:extLst>
          </p:cNvPr>
          <p:cNvSpPr>
            <a:spLocks noGrp="1"/>
          </p:cNvSpPr>
          <p:nvPr>
            <p:ph type="dt" sz="half" idx="10"/>
          </p:nvPr>
        </p:nvSpPr>
        <p:spPr>
          <a:xfrm>
            <a:off x="838200" y="6356350"/>
            <a:ext cx="2743200" cy="365125"/>
          </a:xfrm>
          <a:prstGeom prst="rect">
            <a:avLst/>
          </a:prstGeom>
        </p:spPr>
        <p:txBody>
          <a:bodyPr/>
          <a:lstStyle/>
          <a:p>
            <a:fld id="{DF25C78C-D6F1-5B48-8D33-3B249C61C496}" type="datetimeFigureOut">
              <a:rPr lang="en-US" smtClean="0"/>
              <a:t>10/6/21</a:t>
            </a:fld>
            <a:endParaRPr lang="en-US"/>
          </a:p>
        </p:txBody>
      </p:sp>
      <p:sp>
        <p:nvSpPr>
          <p:cNvPr id="8" name="Footer Placeholder 7">
            <a:extLst>
              <a:ext uri="{FF2B5EF4-FFF2-40B4-BE49-F238E27FC236}">
                <a16:creationId xmlns:a16="http://schemas.microsoft.com/office/drawing/2014/main" id="{5399588B-F11A-864F-B1A7-708AEF53D6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3A9626E4-3505-C342-85DA-906E835DE383}"/>
              </a:ext>
            </a:extLst>
          </p:cNvPr>
          <p:cNvSpPr>
            <a:spLocks noGrp="1"/>
          </p:cNvSpPr>
          <p:nvPr>
            <p:ph type="sldNum" sz="quarter" idx="12"/>
          </p:nvPr>
        </p:nvSpPr>
        <p:spPr>
          <a:xfrm>
            <a:off x="8610600" y="6356350"/>
            <a:ext cx="2743200" cy="365125"/>
          </a:xfrm>
          <a:prstGeom prst="rect">
            <a:avLst/>
          </a:prstGeom>
        </p:spPr>
        <p:txBody>
          <a:bodyPr/>
          <a:lstStyle/>
          <a:p>
            <a:fld id="{AC8BBB84-9198-0D4C-9400-10B865CEB910}" type="slidenum">
              <a:rPr lang="en-US" smtClean="0"/>
              <a:t>‹#›</a:t>
            </a:fld>
            <a:endParaRPr lang="en-US"/>
          </a:p>
        </p:txBody>
      </p:sp>
    </p:spTree>
    <p:extLst>
      <p:ext uri="{BB962C8B-B14F-4D97-AF65-F5344CB8AC3E}">
        <p14:creationId xmlns:p14="http://schemas.microsoft.com/office/powerpoint/2010/main" val="384344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410C-E414-E34C-B155-684E978FF2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4143C2-C2F7-2740-A2A7-A61596E846D5}"/>
              </a:ext>
            </a:extLst>
          </p:cNvPr>
          <p:cNvSpPr>
            <a:spLocks noGrp="1"/>
          </p:cNvSpPr>
          <p:nvPr>
            <p:ph type="dt" sz="half" idx="10"/>
          </p:nvPr>
        </p:nvSpPr>
        <p:spPr>
          <a:xfrm>
            <a:off x="838200" y="6356350"/>
            <a:ext cx="2743200" cy="365125"/>
          </a:xfrm>
          <a:prstGeom prst="rect">
            <a:avLst/>
          </a:prstGeom>
        </p:spPr>
        <p:txBody>
          <a:bodyPr/>
          <a:lstStyle/>
          <a:p>
            <a:fld id="{DF25C78C-D6F1-5B48-8D33-3B249C61C496}" type="datetimeFigureOut">
              <a:rPr lang="en-US" smtClean="0"/>
              <a:t>10/6/21</a:t>
            </a:fld>
            <a:endParaRPr lang="en-US"/>
          </a:p>
        </p:txBody>
      </p:sp>
      <p:sp>
        <p:nvSpPr>
          <p:cNvPr id="4" name="Footer Placeholder 3">
            <a:extLst>
              <a:ext uri="{FF2B5EF4-FFF2-40B4-BE49-F238E27FC236}">
                <a16:creationId xmlns:a16="http://schemas.microsoft.com/office/drawing/2014/main" id="{919EF77C-25A2-1C4E-A897-EF6C5E261F3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EAC77EC-0D57-7E44-A972-827E5E7F2DAE}"/>
              </a:ext>
            </a:extLst>
          </p:cNvPr>
          <p:cNvSpPr>
            <a:spLocks noGrp="1"/>
          </p:cNvSpPr>
          <p:nvPr>
            <p:ph type="sldNum" sz="quarter" idx="12"/>
          </p:nvPr>
        </p:nvSpPr>
        <p:spPr>
          <a:xfrm>
            <a:off x="8610600" y="6356350"/>
            <a:ext cx="2743200" cy="365125"/>
          </a:xfrm>
          <a:prstGeom prst="rect">
            <a:avLst/>
          </a:prstGeom>
        </p:spPr>
        <p:txBody>
          <a:bodyPr/>
          <a:lstStyle/>
          <a:p>
            <a:fld id="{AC8BBB84-9198-0D4C-9400-10B865CEB910}" type="slidenum">
              <a:rPr lang="en-US" smtClean="0"/>
              <a:t>‹#›</a:t>
            </a:fld>
            <a:endParaRPr lang="en-US"/>
          </a:p>
        </p:txBody>
      </p:sp>
    </p:spTree>
    <p:extLst>
      <p:ext uri="{BB962C8B-B14F-4D97-AF65-F5344CB8AC3E}">
        <p14:creationId xmlns:p14="http://schemas.microsoft.com/office/powerpoint/2010/main" val="346688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F2A5C6-709E-A445-A735-4445E1439474}"/>
              </a:ext>
            </a:extLst>
          </p:cNvPr>
          <p:cNvSpPr>
            <a:spLocks noGrp="1"/>
          </p:cNvSpPr>
          <p:nvPr>
            <p:ph type="dt" sz="half" idx="10"/>
          </p:nvPr>
        </p:nvSpPr>
        <p:spPr>
          <a:xfrm>
            <a:off x="838200" y="6356350"/>
            <a:ext cx="2743200" cy="365125"/>
          </a:xfrm>
          <a:prstGeom prst="rect">
            <a:avLst/>
          </a:prstGeom>
        </p:spPr>
        <p:txBody>
          <a:bodyPr/>
          <a:lstStyle/>
          <a:p>
            <a:fld id="{DF25C78C-D6F1-5B48-8D33-3B249C61C496}" type="datetimeFigureOut">
              <a:rPr lang="en-US" smtClean="0"/>
              <a:t>10/6/21</a:t>
            </a:fld>
            <a:endParaRPr lang="en-US"/>
          </a:p>
        </p:txBody>
      </p:sp>
      <p:sp>
        <p:nvSpPr>
          <p:cNvPr id="3" name="Footer Placeholder 2">
            <a:extLst>
              <a:ext uri="{FF2B5EF4-FFF2-40B4-BE49-F238E27FC236}">
                <a16:creationId xmlns:a16="http://schemas.microsoft.com/office/drawing/2014/main" id="{90CF593C-27FB-2A42-A964-9115742FB84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0B7B51D-4993-5145-B0D9-300F735945BB}"/>
              </a:ext>
            </a:extLst>
          </p:cNvPr>
          <p:cNvSpPr>
            <a:spLocks noGrp="1"/>
          </p:cNvSpPr>
          <p:nvPr>
            <p:ph type="sldNum" sz="quarter" idx="12"/>
          </p:nvPr>
        </p:nvSpPr>
        <p:spPr>
          <a:xfrm>
            <a:off x="8610600" y="6356350"/>
            <a:ext cx="2743200" cy="365125"/>
          </a:xfrm>
          <a:prstGeom prst="rect">
            <a:avLst/>
          </a:prstGeom>
        </p:spPr>
        <p:txBody>
          <a:bodyPr/>
          <a:lstStyle/>
          <a:p>
            <a:fld id="{AC8BBB84-9198-0D4C-9400-10B865CEB910}" type="slidenum">
              <a:rPr lang="en-US" smtClean="0"/>
              <a:t>‹#›</a:t>
            </a:fld>
            <a:endParaRPr lang="en-US"/>
          </a:p>
        </p:txBody>
      </p:sp>
    </p:spTree>
    <p:extLst>
      <p:ext uri="{BB962C8B-B14F-4D97-AF65-F5344CB8AC3E}">
        <p14:creationId xmlns:p14="http://schemas.microsoft.com/office/powerpoint/2010/main" val="105715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13A69-461C-5C40-B044-1CF0C7116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71F66-5C0A-2448-9AC9-07E933593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67E0AF-8E46-0C4A-9886-54E6E1755B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00122-02F2-0446-9491-0D9CF9FC7226}"/>
              </a:ext>
            </a:extLst>
          </p:cNvPr>
          <p:cNvSpPr>
            <a:spLocks noGrp="1"/>
          </p:cNvSpPr>
          <p:nvPr>
            <p:ph type="dt" sz="half" idx="10"/>
          </p:nvPr>
        </p:nvSpPr>
        <p:spPr>
          <a:xfrm>
            <a:off x="838200" y="6356350"/>
            <a:ext cx="2743200" cy="365125"/>
          </a:xfrm>
          <a:prstGeom prst="rect">
            <a:avLst/>
          </a:prstGeom>
        </p:spPr>
        <p:txBody>
          <a:bodyPr/>
          <a:lstStyle/>
          <a:p>
            <a:fld id="{DF25C78C-D6F1-5B48-8D33-3B249C61C496}" type="datetimeFigureOut">
              <a:rPr lang="en-US" smtClean="0"/>
              <a:t>10/6/21</a:t>
            </a:fld>
            <a:endParaRPr lang="en-US"/>
          </a:p>
        </p:txBody>
      </p:sp>
      <p:sp>
        <p:nvSpPr>
          <p:cNvPr id="6" name="Footer Placeholder 5">
            <a:extLst>
              <a:ext uri="{FF2B5EF4-FFF2-40B4-BE49-F238E27FC236}">
                <a16:creationId xmlns:a16="http://schemas.microsoft.com/office/drawing/2014/main" id="{8054FCEB-3A97-0F4A-B9E6-E2BB64BED6F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613AEB0-DF47-C843-A361-F58D35916DB1}"/>
              </a:ext>
            </a:extLst>
          </p:cNvPr>
          <p:cNvSpPr>
            <a:spLocks noGrp="1"/>
          </p:cNvSpPr>
          <p:nvPr>
            <p:ph type="sldNum" sz="quarter" idx="12"/>
          </p:nvPr>
        </p:nvSpPr>
        <p:spPr>
          <a:xfrm>
            <a:off x="8610600" y="6356350"/>
            <a:ext cx="2743200" cy="365125"/>
          </a:xfrm>
          <a:prstGeom prst="rect">
            <a:avLst/>
          </a:prstGeom>
        </p:spPr>
        <p:txBody>
          <a:bodyPr/>
          <a:lstStyle/>
          <a:p>
            <a:fld id="{AC8BBB84-9198-0D4C-9400-10B865CEB910}" type="slidenum">
              <a:rPr lang="en-US" smtClean="0"/>
              <a:t>‹#›</a:t>
            </a:fld>
            <a:endParaRPr lang="en-US"/>
          </a:p>
        </p:txBody>
      </p:sp>
    </p:spTree>
    <p:extLst>
      <p:ext uri="{BB962C8B-B14F-4D97-AF65-F5344CB8AC3E}">
        <p14:creationId xmlns:p14="http://schemas.microsoft.com/office/powerpoint/2010/main" val="385607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489C-2B54-4C41-8D24-59640241A9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5EA409-C8D6-C645-854F-78382836DE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31D46E-08CE-BE45-BBA7-8CA42F50F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8D307-51B3-3F45-9CBC-C341051DB2EF}"/>
              </a:ext>
            </a:extLst>
          </p:cNvPr>
          <p:cNvSpPr>
            <a:spLocks noGrp="1"/>
          </p:cNvSpPr>
          <p:nvPr>
            <p:ph type="dt" sz="half" idx="10"/>
          </p:nvPr>
        </p:nvSpPr>
        <p:spPr>
          <a:xfrm>
            <a:off x="838200" y="6356350"/>
            <a:ext cx="2743200" cy="365125"/>
          </a:xfrm>
          <a:prstGeom prst="rect">
            <a:avLst/>
          </a:prstGeom>
        </p:spPr>
        <p:txBody>
          <a:bodyPr/>
          <a:lstStyle/>
          <a:p>
            <a:fld id="{DF25C78C-D6F1-5B48-8D33-3B249C61C496}" type="datetimeFigureOut">
              <a:rPr lang="en-US" smtClean="0"/>
              <a:t>10/6/21</a:t>
            </a:fld>
            <a:endParaRPr lang="en-US"/>
          </a:p>
        </p:txBody>
      </p:sp>
      <p:sp>
        <p:nvSpPr>
          <p:cNvPr id="6" name="Footer Placeholder 5">
            <a:extLst>
              <a:ext uri="{FF2B5EF4-FFF2-40B4-BE49-F238E27FC236}">
                <a16:creationId xmlns:a16="http://schemas.microsoft.com/office/drawing/2014/main" id="{E204E591-9AE6-6346-8E20-2BBD5DD5CA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8C20682-2BE3-5B44-9258-4B7DCFECA1FB}"/>
              </a:ext>
            </a:extLst>
          </p:cNvPr>
          <p:cNvSpPr>
            <a:spLocks noGrp="1"/>
          </p:cNvSpPr>
          <p:nvPr>
            <p:ph type="sldNum" sz="quarter" idx="12"/>
          </p:nvPr>
        </p:nvSpPr>
        <p:spPr>
          <a:xfrm>
            <a:off x="8610600" y="6356350"/>
            <a:ext cx="2743200" cy="365125"/>
          </a:xfrm>
          <a:prstGeom prst="rect">
            <a:avLst/>
          </a:prstGeom>
        </p:spPr>
        <p:txBody>
          <a:bodyPr/>
          <a:lstStyle/>
          <a:p>
            <a:fld id="{AC8BBB84-9198-0D4C-9400-10B865CEB910}" type="slidenum">
              <a:rPr lang="en-US" smtClean="0"/>
              <a:t>‹#›</a:t>
            </a:fld>
            <a:endParaRPr lang="en-US"/>
          </a:p>
        </p:txBody>
      </p:sp>
    </p:spTree>
    <p:extLst>
      <p:ext uri="{BB962C8B-B14F-4D97-AF65-F5344CB8AC3E}">
        <p14:creationId xmlns:p14="http://schemas.microsoft.com/office/powerpoint/2010/main" val="3469596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3EE598-36B0-2642-B728-E153EAFEF280}"/>
              </a:ext>
            </a:extLst>
          </p:cNvPr>
          <p:cNvSpPr>
            <a:spLocks noGrp="1"/>
          </p:cNvSpPr>
          <p:nvPr>
            <p:ph type="title"/>
          </p:nvPr>
        </p:nvSpPr>
        <p:spPr>
          <a:xfrm>
            <a:off x="838200" y="365125"/>
            <a:ext cx="10515600" cy="91938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84E9FE7-3D28-814D-8401-B109AB127DBA}"/>
              </a:ext>
            </a:extLst>
          </p:cNvPr>
          <p:cNvSpPr>
            <a:spLocks noGrp="1"/>
          </p:cNvSpPr>
          <p:nvPr>
            <p:ph type="body" idx="1"/>
          </p:nvPr>
        </p:nvSpPr>
        <p:spPr>
          <a:xfrm>
            <a:off x="838200" y="1426029"/>
            <a:ext cx="10515600" cy="50668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Google Shape;62;p11">
            <a:extLst>
              <a:ext uri="{FF2B5EF4-FFF2-40B4-BE49-F238E27FC236}">
                <a16:creationId xmlns:a16="http://schemas.microsoft.com/office/drawing/2014/main" id="{D525413F-D782-6545-A7F0-19BD158D90C2}"/>
              </a:ext>
            </a:extLst>
          </p:cNvPr>
          <p:cNvCxnSpPr>
            <a:cxnSpLocks/>
          </p:cNvCxnSpPr>
          <p:nvPr userDrawn="1"/>
        </p:nvCxnSpPr>
        <p:spPr>
          <a:xfrm>
            <a:off x="287594" y="1354220"/>
            <a:ext cx="11501635" cy="0"/>
          </a:xfrm>
          <a:prstGeom prst="straightConnector1">
            <a:avLst/>
          </a:prstGeom>
          <a:noFill/>
          <a:ln w="12700" cap="flat" cmpd="sng">
            <a:solidFill>
              <a:schemeClr val="dk2"/>
            </a:solidFill>
            <a:prstDash val="solid"/>
            <a:miter lim="800000"/>
            <a:headEnd type="none" w="sm" len="sm"/>
            <a:tailEnd type="none" w="sm" len="sm"/>
          </a:ln>
        </p:spPr>
      </p:cxnSp>
    </p:spTree>
    <p:extLst>
      <p:ext uri="{BB962C8B-B14F-4D97-AF65-F5344CB8AC3E}">
        <p14:creationId xmlns:p14="http://schemas.microsoft.com/office/powerpoint/2010/main" val="3698218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lumMod val="65000"/>
              <a:lumOff val="35000"/>
            </a:schemeClr>
          </a:solidFill>
          <a:latin typeface="Century Gothic" panose="020B0502020202020204" pitchFamily="34" charset="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lumMod val="65000"/>
              <a:lumOff val="35000"/>
            </a:schemeClr>
          </a:solidFill>
          <a:latin typeface="Century Gothic" panose="020B0502020202020204" pitchFamily="34" charset="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lumMod val="65000"/>
              <a:lumOff val="35000"/>
            </a:schemeClr>
          </a:solidFill>
          <a:latin typeface="Century Gothic" panose="020B0502020202020204" pitchFamily="34" charset="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lumMod val="65000"/>
              <a:lumOff val="35000"/>
            </a:schemeClr>
          </a:solidFill>
          <a:latin typeface="Century Gothic" panose="020B0502020202020204" pitchFamily="34" charset="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lumMod val="65000"/>
              <a:lumOff val="35000"/>
            </a:schemeClr>
          </a:solidFill>
          <a:latin typeface="Century Gothic" panose="020B0502020202020204" pitchFamily="34" charset="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lumMod val="65000"/>
              <a:lumOff val="35000"/>
            </a:schemeClr>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3cJHALAK.DAS06@spsmail.cuny.edu" TargetMode="External"/><Relationship Id="rId2" Type="http://schemas.openxmlformats.org/officeDocument/2006/relationships/hyperlink" Target="mailto:%3cCHARLES.UGIAGBE33@spsmail.cuny.ed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the Benefits of Marketing Automation? - Act-On">
            <a:extLst>
              <a:ext uri="{FF2B5EF4-FFF2-40B4-BE49-F238E27FC236}">
                <a16:creationId xmlns:a16="http://schemas.microsoft.com/office/drawing/2014/main" id="{48D79B30-E412-A545-9036-561548C8FB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11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48;p24">
            <a:extLst>
              <a:ext uri="{FF2B5EF4-FFF2-40B4-BE49-F238E27FC236}">
                <a16:creationId xmlns:a16="http://schemas.microsoft.com/office/drawing/2014/main" id="{A534597F-2FFA-E64F-89F3-6F404109E982}"/>
              </a:ext>
            </a:extLst>
          </p:cNvPr>
          <p:cNvSpPr txBox="1">
            <a:spLocks noGrp="1"/>
          </p:cNvSpPr>
          <p:nvPr>
            <p:ph type="ctrTitle"/>
          </p:nvPr>
        </p:nvSpPr>
        <p:spPr>
          <a:xfrm>
            <a:off x="0" y="4990641"/>
            <a:ext cx="12192000" cy="882835"/>
          </a:xfrm>
          <a:prstGeom prst="rect">
            <a:avLst/>
          </a:prstGeom>
          <a:solidFill>
            <a:srgbClr val="FFFFFF"/>
          </a:solidFill>
        </p:spPr>
        <p:txBody>
          <a:bodyPr spcFirstLastPara="1" wrap="square" lIns="68575" tIns="34275" rIns="68575" bIns="34275" anchor="ctr" anchorCtr="0">
            <a:noAutofit/>
          </a:bodyPr>
          <a:lstStyle/>
          <a:p>
            <a:pPr marL="0" lvl="0" indent="0" algn="ctr" rtl="0">
              <a:spcBef>
                <a:spcPts val="0"/>
              </a:spcBef>
              <a:spcAft>
                <a:spcPts val="0"/>
              </a:spcAft>
              <a:buNone/>
            </a:pPr>
            <a:r>
              <a:rPr lang="en" sz="3600" dirty="0">
                <a:solidFill>
                  <a:srgbClr val="666666"/>
                </a:solidFill>
              </a:rPr>
              <a:t>Project 3 – Data Science Skills (Part 1)</a:t>
            </a:r>
            <a:endParaRPr sz="3600" b="0" dirty="0">
              <a:solidFill>
                <a:srgbClr val="666666"/>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726818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C3B1-FFAA-E341-AF5B-145848EC6C4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9BAA752-C28C-A344-ADD0-8F99A4860C1C}"/>
              </a:ext>
            </a:extLst>
          </p:cNvPr>
          <p:cNvSpPr>
            <a:spLocks noGrp="1"/>
          </p:cNvSpPr>
          <p:nvPr>
            <p:ph idx="1"/>
          </p:nvPr>
        </p:nvSpPr>
        <p:spPr>
          <a:xfrm>
            <a:off x="838200" y="1994053"/>
            <a:ext cx="10515600" cy="4498822"/>
          </a:xfrm>
        </p:spPr>
        <p:txBody>
          <a:bodyPr>
            <a:normAutofit/>
          </a:bodyPr>
          <a:lstStyle/>
          <a:p>
            <a:pPr fontAlgn="base"/>
            <a:r>
              <a:rPr lang="en-US" sz="2000" dirty="0"/>
              <a:t>This is a project for your entire class section to work on together, since being able to work effectively on a virtual team is a key “soft skill” for data scientists. Please note especially the requirement about making a presentation during our first meetup after the project is due. </a:t>
            </a:r>
          </a:p>
          <a:p>
            <a:pPr fontAlgn="base"/>
            <a:r>
              <a:rPr lang="en-US" sz="2000" dirty="0"/>
              <a:t>W. Edwards Deming said, “In God we trust, all others must bring data.” Please use data to answer the question, “Which are the most valued data science skills?” Consider your work as an exploration; there is not necessarily a “right answer.” </a:t>
            </a:r>
          </a:p>
          <a:p>
            <a:pPr marL="0" indent="0" algn="ctr">
              <a:buNone/>
            </a:pPr>
            <a:endParaRPr lang="en-US" sz="2000" b="1" dirty="0"/>
          </a:p>
        </p:txBody>
      </p:sp>
    </p:spTree>
    <p:extLst>
      <p:ext uri="{BB962C8B-B14F-4D97-AF65-F5344CB8AC3E}">
        <p14:creationId xmlns:p14="http://schemas.microsoft.com/office/powerpoint/2010/main" val="283086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C3B1-FFAA-E341-AF5B-145848EC6C45}"/>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89BAA752-C28C-A344-ADD0-8F99A4860C1C}"/>
              </a:ext>
            </a:extLst>
          </p:cNvPr>
          <p:cNvSpPr>
            <a:spLocks noGrp="1"/>
          </p:cNvSpPr>
          <p:nvPr>
            <p:ph idx="1"/>
          </p:nvPr>
        </p:nvSpPr>
        <p:spPr>
          <a:xfrm>
            <a:off x="838200" y="1994053"/>
            <a:ext cx="10515600" cy="4498822"/>
          </a:xfrm>
        </p:spPr>
        <p:txBody>
          <a:bodyPr>
            <a:noAutofit/>
          </a:bodyPr>
          <a:lstStyle/>
          <a:p>
            <a:pPr fontAlgn="base"/>
            <a:r>
              <a:rPr lang="en-US" sz="2000" dirty="0"/>
              <a:t>Names of group members </a:t>
            </a:r>
          </a:p>
          <a:p>
            <a:pPr fontAlgn="base"/>
            <a:r>
              <a:rPr lang="en-US" sz="2000" dirty="0"/>
              <a:t>Collaboration tool(s) you’ll use as a group </a:t>
            </a:r>
          </a:p>
          <a:p>
            <a:pPr lvl="1" fontAlgn="base">
              <a:buFont typeface="Courier New" panose="02070309020205020404" pitchFamily="49" charset="0"/>
              <a:buChar char="o"/>
            </a:pPr>
            <a:r>
              <a:rPr lang="en-US" sz="1600" dirty="0"/>
              <a:t>Communication </a:t>
            </a:r>
          </a:p>
          <a:p>
            <a:pPr lvl="1" fontAlgn="base">
              <a:buFont typeface="Courier New" panose="02070309020205020404" pitchFamily="49" charset="0"/>
              <a:buChar char="o"/>
            </a:pPr>
            <a:r>
              <a:rPr lang="en-US" sz="1600" dirty="0"/>
              <a:t>Code sharing </a:t>
            </a:r>
          </a:p>
          <a:p>
            <a:pPr lvl="1" fontAlgn="base">
              <a:buFont typeface="Courier New" panose="02070309020205020404" pitchFamily="49" charset="0"/>
              <a:buChar char="o"/>
            </a:pPr>
            <a:r>
              <a:rPr lang="en-US" sz="1600" dirty="0"/>
              <a:t>Project Documentation </a:t>
            </a:r>
          </a:p>
          <a:p>
            <a:pPr fontAlgn="base"/>
            <a:r>
              <a:rPr lang="en-US" sz="2000" dirty="0"/>
              <a:t>Identify data sources / locations / process for loading the data </a:t>
            </a:r>
          </a:p>
          <a:p>
            <a:pPr fontAlgn="base"/>
            <a:r>
              <a:rPr lang="en-US" sz="2000" dirty="0"/>
              <a:t>Logical Model of normalized database and Entity-Relationship (ER) diagram </a:t>
            </a:r>
          </a:p>
          <a:p>
            <a:pPr fontAlgn="base"/>
            <a:endParaRPr lang="en-US" sz="2000" dirty="0"/>
          </a:p>
          <a:p>
            <a:pPr marL="0" indent="0" algn="ctr">
              <a:buNone/>
            </a:pPr>
            <a:endParaRPr lang="en-US" sz="2000" b="1" dirty="0"/>
          </a:p>
        </p:txBody>
      </p:sp>
    </p:spTree>
    <p:extLst>
      <p:ext uri="{BB962C8B-B14F-4D97-AF65-F5344CB8AC3E}">
        <p14:creationId xmlns:p14="http://schemas.microsoft.com/office/powerpoint/2010/main" val="197321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C3B1-FFAA-E341-AF5B-145848EC6C45}"/>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89BAA752-C28C-A344-ADD0-8F99A4860C1C}"/>
              </a:ext>
            </a:extLst>
          </p:cNvPr>
          <p:cNvSpPr>
            <a:spLocks noGrp="1"/>
          </p:cNvSpPr>
          <p:nvPr>
            <p:ph idx="1"/>
          </p:nvPr>
        </p:nvSpPr>
        <p:spPr>
          <a:xfrm>
            <a:off x="838200" y="1994053"/>
            <a:ext cx="10515600" cy="4498822"/>
          </a:xfrm>
        </p:spPr>
        <p:txBody>
          <a:bodyPr>
            <a:noAutofit/>
          </a:bodyPr>
          <a:lstStyle/>
          <a:p>
            <a:pPr fontAlgn="base"/>
            <a:r>
              <a:rPr lang="en-US" sz="2000" dirty="0"/>
              <a:t>Thomas </a:t>
            </a:r>
            <a:r>
              <a:rPr lang="en-US" sz="2000" dirty="0" err="1"/>
              <a:t>Buonora</a:t>
            </a:r>
            <a:r>
              <a:rPr lang="en-US" sz="2000" dirty="0"/>
              <a:t> &lt;THOMAS.BUONORA19@spsmail.cuny.edu&gt; </a:t>
            </a:r>
          </a:p>
          <a:p>
            <a:pPr fontAlgn="base"/>
            <a:r>
              <a:rPr lang="en-US" sz="2000" dirty="0"/>
              <a:t>Charles </a:t>
            </a:r>
            <a:r>
              <a:rPr lang="en-US" sz="2000" dirty="0" err="1"/>
              <a:t>Ugiagbe</a:t>
            </a:r>
            <a:r>
              <a:rPr lang="en-US" sz="2000" dirty="0"/>
              <a:t> </a:t>
            </a:r>
            <a:r>
              <a:rPr lang="en-US" sz="2000" u="sng" dirty="0">
                <a:hlinkClick r:id="rId2"/>
              </a:rPr>
              <a:t>&lt;CHARLES.UGIAGBE33@spsmail.cuny.edu</a:t>
            </a:r>
            <a:r>
              <a:rPr lang="en-US" sz="2000" dirty="0"/>
              <a:t>&gt; </a:t>
            </a:r>
          </a:p>
          <a:p>
            <a:pPr fontAlgn="base"/>
            <a:r>
              <a:rPr lang="en-US" sz="2000" dirty="0" err="1"/>
              <a:t>Jhalak</a:t>
            </a:r>
            <a:r>
              <a:rPr lang="en-US" sz="2000" dirty="0"/>
              <a:t> Das </a:t>
            </a:r>
            <a:r>
              <a:rPr lang="en-US" sz="2000" u="sng" dirty="0">
                <a:hlinkClick r:id="rId3"/>
              </a:rPr>
              <a:t>&lt;JHALAK.DAS06@spsmail.cuny.edu</a:t>
            </a:r>
            <a:r>
              <a:rPr lang="en-US" sz="2000" dirty="0"/>
              <a:t>&gt; </a:t>
            </a:r>
          </a:p>
          <a:p>
            <a:pPr fontAlgn="base"/>
            <a:r>
              <a:rPr lang="en-US" sz="2000" dirty="0"/>
              <a:t>David Simbandumwe &lt;DAVID.SIMBANDUMWE19@spsmail.cuny.edu&gt; </a:t>
            </a:r>
          </a:p>
          <a:p>
            <a:pPr fontAlgn="base"/>
            <a:endParaRPr lang="en-US" sz="2000" dirty="0"/>
          </a:p>
          <a:p>
            <a:pPr marL="0" indent="0" algn="ctr">
              <a:buNone/>
            </a:pPr>
            <a:endParaRPr lang="en-US" sz="2000" b="1" dirty="0"/>
          </a:p>
        </p:txBody>
      </p:sp>
    </p:spTree>
    <p:extLst>
      <p:ext uri="{BB962C8B-B14F-4D97-AF65-F5344CB8AC3E}">
        <p14:creationId xmlns:p14="http://schemas.microsoft.com/office/powerpoint/2010/main" val="94796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C3B1-FFAA-E341-AF5B-145848EC6C45}"/>
              </a:ext>
            </a:extLst>
          </p:cNvPr>
          <p:cNvSpPr>
            <a:spLocks noGrp="1"/>
          </p:cNvSpPr>
          <p:nvPr>
            <p:ph type="title"/>
          </p:nvPr>
        </p:nvSpPr>
        <p:spPr/>
        <p:txBody>
          <a:bodyPr/>
          <a:lstStyle/>
          <a:p>
            <a:r>
              <a:rPr lang="en-US" dirty="0"/>
              <a:t>collaboration tools</a:t>
            </a:r>
          </a:p>
        </p:txBody>
      </p:sp>
      <p:sp>
        <p:nvSpPr>
          <p:cNvPr id="3" name="Content Placeholder 2">
            <a:extLst>
              <a:ext uri="{FF2B5EF4-FFF2-40B4-BE49-F238E27FC236}">
                <a16:creationId xmlns:a16="http://schemas.microsoft.com/office/drawing/2014/main" id="{89BAA752-C28C-A344-ADD0-8F99A4860C1C}"/>
              </a:ext>
            </a:extLst>
          </p:cNvPr>
          <p:cNvSpPr>
            <a:spLocks noGrp="1"/>
          </p:cNvSpPr>
          <p:nvPr>
            <p:ph idx="1"/>
          </p:nvPr>
        </p:nvSpPr>
        <p:spPr>
          <a:xfrm>
            <a:off x="838200" y="1994053"/>
            <a:ext cx="10515600" cy="4498822"/>
          </a:xfrm>
        </p:spPr>
        <p:txBody>
          <a:bodyPr>
            <a:noAutofit/>
          </a:bodyPr>
          <a:lstStyle/>
          <a:p>
            <a:pPr fontAlgn="base"/>
            <a:r>
              <a:rPr lang="en-US" sz="2000" dirty="0"/>
              <a:t>&lt;</a:t>
            </a:r>
            <a:r>
              <a:rPr lang="en-US" sz="2000" dirty="0" err="1"/>
              <a:t>tbd</a:t>
            </a:r>
            <a:r>
              <a:rPr lang="en-US" sz="2000" dirty="0"/>
              <a:t>&gt;</a:t>
            </a:r>
          </a:p>
          <a:p>
            <a:pPr marL="0" indent="0" algn="ctr">
              <a:buNone/>
            </a:pPr>
            <a:endParaRPr lang="en-US" sz="2000" b="1" dirty="0"/>
          </a:p>
        </p:txBody>
      </p:sp>
    </p:spTree>
    <p:extLst>
      <p:ext uri="{BB962C8B-B14F-4D97-AF65-F5344CB8AC3E}">
        <p14:creationId xmlns:p14="http://schemas.microsoft.com/office/powerpoint/2010/main" val="84521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C3B1-FFAA-E341-AF5B-145848EC6C45}"/>
              </a:ext>
            </a:extLst>
          </p:cNvPr>
          <p:cNvSpPr>
            <a:spLocks noGrp="1"/>
          </p:cNvSpPr>
          <p:nvPr>
            <p:ph type="title"/>
          </p:nvPr>
        </p:nvSpPr>
        <p:spPr/>
        <p:txBody>
          <a:bodyPr/>
          <a:lstStyle/>
          <a:p>
            <a:r>
              <a:rPr lang="en-US" dirty="0"/>
              <a:t>identify data sources</a:t>
            </a:r>
          </a:p>
        </p:txBody>
      </p:sp>
      <p:sp>
        <p:nvSpPr>
          <p:cNvPr id="3" name="Content Placeholder 2">
            <a:extLst>
              <a:ext uri="{FF2B5EF4-FFF2-40B4-BE49-F238E27FC236}">
                <a16:creationId xmlns:a16="http://schemas.microsoft.com/office/drawing/2014/main" id="{89BAA752-C28C-A344-ADD0-8F99A4860C1C}"/>
              </a:ext>
            </a:extLst>
          </p:cNvPr>
          <p:cNvSpPr>
            <a:spLocks noGrp="1"/>
          </p:cNvSpPr>
          <p:nvPr>
            <p:ph idx="1"/>
          </p:nvPr>
        </p:nvSpPr>
        <p:spPr>
          <a:xfrm>
            <a:off x="838200" y="1994053"/>
            <a:ext cx="10515600" cy="4498822"/>
          </a:xfrm>
        </p:spPr>
        <p:txBody>
          <a:bodyPr>
            <a:noAutofit/>
          </a:bodyPr>
          <a:lstStyle/>
          <a:p>
            <a:pPr fontAlgn="base"/>
            <a:r>
              <a:rPr lang="en-US" sz="2000" dirty="0"/>
              <a:t>&lt;</a:t>
            </a:r>
            <a:r>
              <a:rPr lang="en-US" sz="2000" dirty="0" err="1"/>
              <a:t>tbd</a:t>
            </a:r>
            <a:r>
              <a:rPr lang="en-US" sz="2000" dirty="0"/>
              <a:t>&gt;</a:t>
            </a:r>
          </a:p>
          <a:p>
            <a:pPr marL="0" indent="0" algn="ctr">
              <a:buNone/>
            </a:pPr>
            <a:endParaRPr lang="en-US" sz="2000" b="1" dirty="0"/>
          </a:p>
        </p:txBody>
      </p:sp>
    </p:spTree>
    <p:extLst>
      <p:ext uri="{BB962C8B-B14F-4D97-AF65-F5344CB8AC3E}">
        <p14:creationId xmlns:p14="http://schemas.microsoft.com/office/powerpoint/2010/main" val="278499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C3B1-FFAA-E341-AF5B-145848EC6C45}"/>
              </a:ext>
            </a:extLst>
          </p:cNvPr>
          <p:cNvSpPr>
            <a:spLocks noGrp="1"/>
          </p:cNvSpPr>
          <p:nvPr>
            <p:ph type="title"/>
          </p:nvPr>
        </p:nvSpPr>
        <p:spPr/>
        <p:txBody>
          <a:bodyPr/>
          <a:lstStyle/>
          <a:p>
            <a:r>
              <a:rPr lang="en-US" dirty="0"/>
              <a:t>logical model</a:t>
            </a:r>
          </a:p>
        </p:txBody>
      </p:sp>
      <p:sp>
        <p:nvSpPr>
          <p:cNvPr id="3" name="Content Placeholder 2">
            <a:extLst>
              <a:ext uri="{FF2B5EF4-FFF2-40B4-BE49-F238E27FC236}">
                <a16:creationId xmlns:a16="http://schemas.microsoft.com/office/drawing/2014/main" id="{89BAA752-C28C-A344-ADD0-8F99A4860C1C}"/>
              </a:ext>
            </a:extLst>
          </p:cNvPr>
          <p:cNvSpPr>
            <a:spLocks noGrp="1"/>
          </p:cNvSpPr>
          <p:nvPr>
            <p:ph idx="1"/>
          </p:nvPr>
        </p:nvSpPr>
        <p:spPr>
          <a:xfrm>
            <a:off x="838200" y="1994053"/>
            <a:ext cx="10515600" cy="4498822"/>
          </a:xfrm>
        </p:spPr>
        <p:txBody>
          <a:bodyPr>
            <a:noAutofit/>
          </a:bodyPr>
          <a:lstStyle/>
          <a:p>
            <a:pPr fontAlgn="base"/>
            <a:r>
              <a:rPr lang="en-US" sz="2000" dirty="0"/>
              <a:t>&lt;</a:t>
            </a:r>
            <a:r>
              <a:rPr lang="en-US" sz="2000" dirty="0" err="1"/>
              <a:t>tbd</a:t>
            </a:r>
            <a:r>
              <a:rPr lang="en-US" sz="2000" dirty="0"/>
              <a:t>&gt;</a:t>
            </a:r>
          </a:p>
          <a:p>
            <a:pPr marL="0" indent="0" algn="ctr">
              <a:buNone/>
            </a:pPr>
            <a:endParaRPr lang="en-US" sz="2000" b="1" dirty="0"/>
          </a:p>
        </p:txBody>
      </p:sp>
    </p:spTree>
    <p:extLst>
      <p:ext uri="{BB962C8B-B14F-4D97-AF65-F5344CB8AC3E}">
        <p14:creationId xmlns:p14="http://schemas.microsoft.com/office/powerpoint/2010/main" val="703814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3063</TotalTime>
  <Words>229</Words>
  <Application>Microsoft Macintosh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Courier New</vt:lpstr>
      <vt:lpstr>Office Theme</vt:lpstr>
      <vt:lpstr>Project 3 – Data Science Skills (Part 1)</vt:lpstr>
      <vt:lpstr>overview</vt:lpstr>
      <vt:lpstr>contents</vt:lpstr>
      <vt:lpstr>group members</vt:lpstr>
      <vt:lpstr>collaboration tools</vt:lpstr>
      <vt:lpstr>identify data sources</vt:lpstr>
      <vt:lpstr>logical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Simbandumwe</dc:creator>
  <cp:lastModifiedBy>David Simbandumwe</cp:lastModifiedBy>
  <cp:revision>12</cp:revision>
  <dcterms:created xsi:type="dcterms:W3CDTF">2021-10-04T23:21:35Z</dcterms:created>
  <dcterms:modified xsi:type="dcterms:W3CDTF">2021-10-07T03:50:27Z</dcterms:modified>
</cp:coreProperties>
</file>