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63" r:id="rId10"/>
    <p:sldId id="257" r:id="rId11"/>
    <p:sldId id="258" r:id="rId12"/>
    <p:sldId id="259" r:id="rId13"/>
    <p:sldId id="260" r:id="rId14"/>
    <p:sldId id="261" r:id="rId15"/>
    <p:sldId id="276" r:id="rId16"/>
    <p:sldId id="262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0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4FC8D-A78C-46E7-8A83-E3E065AB57A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CF693-CB1F-41CA-8E98-0FB19ED050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B6C0-1793-458D-BE7C-14ECCF8A7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2450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Coverage of Police Use of Force and Excessive Force Incidents in the New York Times: </a:t>
            </a:r>
            <a:br>
              <a:rPr lang="en-US" sz="5400" dirty="0"/>
            </a:br>
            <a:r>
              <a:rPr lang="en-US" sz="5400" dirty="0"/>
              <a:t>1980 - 2021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212A-1D1C-4038-8E03-EA75CCA7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451"/>
            <a:ext cx="9144000" cy="1655762"/>
          </a:xfrm>
        </p:spPr>
        <p:txBody>
          <a:bodyPr/>
          <a:lstStyle/>
          <a:p>
            <a:r>
              <a:rPr lang="en-US" dirty="0"/>
              <a:t>Dylan Simburger (dsimburger@arizona.edu)</a:t>
            </a:r>
          </a:p>
          <a:p>
            <a:r>
              <a:rPr lang="en-US" dirty="0"/>
              <a:t>Ph.D. Student, Dept. of Sociology</a:t>
            </a:r>
          </a:p>
          <a:p>
            <a:r>
              <a:rPr lang="en-US" dirty="0"/>
              <a:t>INFO521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0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38D3483-E8AC-470C-809D-41702F0C1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28" y="905933"/>
            <a:ext cx="892594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FD81B-31F3-4AF3-91BE-8DEDED72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2" y="2054063"/>
            <a:ext cx="5092361" cy="27498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123933-4430-460D-8774-9BF7434C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73" y="2054063"/>
            <a:ext cx="5092361" cy="27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7BEC3-6AAF-4818-AD23-7D641ACC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345417"/>
            <a:ext cx="10337292" cy="41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150228-D574-4AE2-BDC6-AB888FDF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91" y="905933"/>
            <a:ext cx="988182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48732-79DE-41B1-820A-18B2402C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91" y="905933"/>
            <a:ext cx="988182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0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A2B7-B222-4D43-9D66-0A32A56D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FFE2-097C-4E10-8619-CB060F07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“When Police Call a Car a Weapon” (2021)</a:t>
            </a:r>
          </a:p>
          <a:p>
            <a:endParaRPr lang="en-US" dirty="0"/>
          </a:p>
          <a:p>
            <a:r>
              <a:rPr lang="en-US" dirty="0"/>
              <a:t>“Kenosha Police Detail Run-Up To Encounter” (2020)</a:t>
            </a:r>
          </a:p>
          <a:p>
            <a:endParaRPr lang="en-US" dirty="0"/>
          </a:p>
          <a:p>
            <a:r>
              <a:rPr lang="en-US" dirty="0"/>
              <a:t>“Police Officer Charged With Murder in Killing of Handcuffed Suspect in Maryland” (2020)</a:t>
            </a:r>
          </a:p>
          <a:p>
            <a:endParaRPr lang="en-US" dirty="0"/>
          </a:p>
          <a:p>
            <a:r>
              <a:rPr lang="en-US" dirty="0"/>
              <a:t>“Victim Posed No Threat To Police, Family Says” (2016)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5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C460E7-0DF0-4261-BA8C-7DACD44E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345417"/>
            <a:ext cx="10337292" cy="41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2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61BD4-0F45-43C4-AAA4-3CFBB7BF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8EAD2-702A-4DD1-A3D3-0A60B996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STM provides useful tools to examine themes within documents similar to content analysis.</a:t>
            </a:r>
          </a:p>
          <a:p>
            <a:endParaRPr lang="en-US" dirty="0"/>
          </a:p>
          <a:p>
            <a:r>
              <a:rPr lang="en-US" dirty="0"/>
              <a:t>Provided preliminary evidence that: coverage of police use of force incidents in U.S. media has increased over time.</a:t>
            </a:r>
          </a:p>
          <a:p>
            <a:endParaRPr lang="en-US" dirty="0"/>
          </a:p>
          <a:p>
            <a:r>
              <a:rPr lang="en-US" dirty="0"/>
              <a:t>Content analysis provides a more human-validated and interpreted set of results that are not to be discounted.</a:t>
            </a:r>
          </a:p>
        </p:txBody>
      </p:sp>
    </p:spTree>
    <p:extLst>
      <p:ext uri="{BB962C8B-B14F-4D97-AF65-F5344CB8AC3E}">
        <p14:creationId xmlns:p14="http://schemas.microsoft.com/office/powerpoint/2010/main" val="64682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9504-0942-4C81-B118-A6376E8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FB07-227B-4598-9AB2-564362FD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not perfect: still contained some international incidents (Topic 13) and coverage of prison-guard violence (Topic 9).</a:t>
            </a:r>
          </a:p>
          <a:p>
            <a:endParaRPr lang="en-US" dirty="0"/>
          </a:p>
          <a:p>
            <a:r>
              <a:rPr lang="en-US" dirty="0"/>
              <a:t>Only one news source: New York Times</a:t>
            </a:r>
          </a:p>
          <a:p>
            <a:endParaRPr lang="en-US" dirty="0"/>
          </a:p>
          <a:p>
            <a:r>
              <a:rPr lang="en-US" dirty="0"/>
              <a:t>Search results heavily favored more recent incidents, so the results are partially a function of the sample. However, the increase in search results at later times might also support the results.</a:t>
            </a:r>
          </a:p>
        </p:txBody>
      </p:sp>
    </p:spTree>
    <p:extLst>
      <p:ext uri="{BB962C8B-B14F-4D97-AF65-F5344CB8AC3E}">
        <p14:creationId xmlns:p14="http://schemas.microsoft.com/office/powerpoint/2010/main" val="396577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A640-6B89-48FB-B6FF-B3A16670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601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2800" dirty="0"/>
              <a:t>dsimburger@arizona.edu</a:t>
            </a:r>
          </a:p>
        </p:txBody>
      </p:sp>
    </p:spTree>
    <p:extLst>
      <p:ext uri="{BB962C8B-B14F-4D97-AF65-F5344CB8AC3E}">
        <p14:creationId xmlns:p14="http://schemas.microsoft.com/office/powerpoint/2010/main" val="114258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69ED-F258-4F14-A7B0-F45CE9F8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674E-90B0-4FC5-83B8-A110CD92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Police use of force incidents are events that the U.S. media covers quite regularly.</a:t>
            </a:r>
          </a:p>
          <a:p>
            <a:endParaRPr lang="en-US" dirty="0"/>
          </a:p>
          <a:p>
            <a:r>
              <a:rPr lang="en-US" dirty="0"/>
              <a:t>There are several incidents that are easily recalled that demonstrate this: the Rodney King beating, the shooting of Michael Brown and Philando Castile, and the recent deaths of Breonna Taylor and George Floyd.</a:t>
            </a:r>
          </a:p>
          <a:p>
            <a:endParaRPr lang="en-US" dirty="0"/>
          </a:p>
          <a:p>
            <a:r>
              <a:rPr lang="en-US" dirty="0"/>
              <a:t>An interesting question is whether we are seeing an increase in these events or an increase in </a:t>
            </a:r>
            <a:r>
              <a:rPr lang="en-US" i="1" dirty="0"/>
              <a:t>coverage </a:t>
            </a:r>
            <a:r>
              <a:rPr lang="en-US" dirty="0"/>
              <a:t>of these events by U.S. media.</a:t>
            </a:r>
          </a:p>
        </p:txBody>
      </p:sp>
    </p:spTree>
    <p:extLst>
      <p:ext uri="{BB962C8B-B14F-4D97-AF65-F5344CB8AC3E}">
        <p14:creationId xmlns:p14="http://schemas.microsoft.com/office/powerpoint/2010/main" val="31368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D3B6-46F3-4ED3-AB54-7DB74270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9029-D349-46EE-887E-FBE0E273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Lawrence’s (2000) research demonstrates the importance of the U.S. media in framing the public’s knowledge and perception of police violence.</a:t>
            </a:r>
          </a:p>
          <a:p>
            <a:endParaRPr lang="en-US" dirty="0"/>
          </a:p>
          <a:p>
            <a:r>
              <a:rPr lang="en-US" dirty="0"/>
              <a:t>Examined ~500 articles from New York Times and L.A. Times using content analysis .</a:t>
            </a:r>
          </a:p>
          <a:p>
            <a:endParaRPr lang="en-US" dirty="0"/>
          </a:p>
          <a:p>
            <a:r>
              <a:rPr lang="en-US" dirty="0"/>
              <a:t>While ~500 articles sampled, only 50 were randomly sampled and heavily coded for analysis.</a:t>
            </a:r>
          </a:p>
          <a:p>
            <a:endParaRPr lang="en-US" dirty="0"/>
          </a:p>
          <a:p>
            <a:r>
              <a:rPr lang="en-US" dirty="0"/>
              <a:t>Content analysis is a time intensive, by-hand coding process, so finding a way to use machine learning to yield comparable results would be worthwhile.</a:t>
            </a:r>
          </a:p>
        </p:txBody>
      </p:sp>
    </p:spTree>
    <p:extLst>
      <p:ext uri="{BB962C8B-B14F-4D97-AF65-F5344CB8AC3E}">
        <p14:creationId xmlns:p14="http://schemas.microsoft.com/office/powerpoint/2010/main" val="381776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8A2C-C53C-43CF-A383-F0377ACA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B813-CDEE-40FB-BC2D-6CBCDAAA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coverage of police use of force incidents been increasing in the U.S. media over time?</a:t>
            </a:r>
          </a:p>
          <a:p>
            <a:endParaRPr lang="en-US" dirty="0"/>
          </a:p>
          <a:p>
            <a:r>
              <a:rPr lang="en-US" dirty="0"/>
              <a:t>We can try to answer this question with the machine learning approach of structural topic modeling.</a:t>
            </a:r>
          </a:p>
          <a:p>
            <a:endParaRPr lang="en-US" dirty="0"/>
          </a:p>
          <a:p>
            <a:r>
              <a:rPr lang="en-US" dirty="0"/>
              <a:t>Hypothesis: Coverage of police use of force in the U.S. media has increased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D865-8F9C-4200-8C84-5EB4D23E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72A8-7731-414D-8AF7-9977F386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726 articles from the New York Times downloaded from </a:t>
            </a:r>
            <a:r>
              <a:rPr lang="en-US" dirty="0" err="1"/>
              <a:t>NexisUni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dirty="0"/>
              <a:t>Search Terms Entered: police AND “United States” AND “use of force” OR “excessive force” yielded ~2,800 results</a:t>
            </a:r>
          </a:p>
          <a:p>
            <a:endParaRPr lang="en-US" dirty="0"/>
          </a:p>
          <a:p>
            <a:r>
              <a:rPr lang="en-US" dirty="0"/>
              <a:t>Further cleaning of search results removed mentions of the Iraq War, the 2019-2020 Hong Kong protests, European countries/provinces, and other international places/events to yield 731 articles (5 articles removed because no date of publication provided).</a:t>
            </a:r>
          </a:p>
          <a:p>
            <a:endParaRPr lang="en-US" dirty="0"/>
          </a:p>
          <a:p>
            <a:r>
              <a:rPr lang="en-US" dirty="0"/>
              <a:t>Sample not perfect: a few articles remain on Israel/Palestine conflict and international police use of force incidents generally associated with United Nations’ efforts.</a:t>
            </a:r>
          </a:p>
        </p:txBody>
      </p:sp>
    </p:spTree>
    <p:extLst>
      <p:ext uri="{BB962C8B-B14F-4D97-AF65-F5344CB8AC3E}">
        <p14:creationId xmlns:p14="http://schemas.microsoft.com/office/powerpoint/2010/main" val="175441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D002-4470-403C-8EB4-43865A4C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A55B-4CA6-4B88-86EB-7003260B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Topic Modeling (STM): Supervised Machine Learning method that iteratively analyzes a corpus of documents to produce a user-selected number (K) of common word associations (i.e., topics) between documents conditioned on metadata about each document.</a:t>
            </a:r>
          </a:p>
          <a:p>
            <a:endParaRPr lang="en-US" dirty="0"/>
          </a:p>
          <a:p>
            <a:r>
              <a:rPr lang="en-US" dirty="0"/>
              <a:t>Analyze 726 articles using STM conditioned on the date of the article’s publication.</a:t>
            </a:r>
          </a:p>
          <a:p>
            <a:endParaRPr lang="en-US" dirty="0"/>
          </a:p>
          <a:p>
            <a:r>
              <a:rPr lang="en-US" dirty="0"/>
              <a:t>Look for topics that discuss police use of force in politicized, critical, or graphic ways per Lawrence’s (2000) original content analysis codes to increase over time.</a:t>
            </a:r>
          </a:p>
        </p:txBody>
      </p:sp>
    </p:spTree>
    <p:extLst>
      <p:ext uri="{BB962C8B-B14F-4D97-AF65-F5344CB8AC3E}">
        <p14:creationId xmlns:p14="http://schemas.microsoft.com/office/powerpoint/2010/main" val="210926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1182-8533-46D7-A048-3ADD4A7B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(Step-by-Step)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CD0A-D41F-4967-BF0F-F96878CE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sample of articles from </a:t>
            </a:r>
            <a:r>
              <a:rPr lang="en-US" dirty="0" err="1"/>
              <a:t>NexisUni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sample into R using </a:t>
            </a:r>
            <a:r>
              <a:rPr lang="en-US" dirty="0" err="1"/>
              <a:t>LexisNexisTools</a:t>
            </a:r>
            <a:r>
              <a:rPr lang="en-US" dirty="0"/>
              <a:t>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articles into an n-</a:t>
            </a:r>
            <a:r>
              <a:rPr lang="en-US" dirty="0" err="1"/>
              <a:t>grammed</a:t>
            </a:r>
            <a:r>
              <a:rPr lang="en-US" dirty="0"/>
              <a:t> (1-3), stemmed, tokenized corpus with stop words, punctuation, numbers, and symbols removed suitable for STM using </a:t>
            </a:r>
            <a:r>
              <a:rPr lang="en-US" dirty="0" err="1"/>
              <a:t>quanteda</a:t>
            </a:r>
            <a:r>
              <a:rPr lang="en-US" dirty="0"/>
              <a:t> R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topic selection, model diagnostics, and analysis using R package </a:t>
            </a:r>
            <a:r>
              <a:rPr lang="en-US" dirty="0" err="1"/>
              <a:t>stm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Plots generated using ggplot2 and internal plotting functions from </a:t>
            </a:r>
            <a:r>
              <a:rPr lang="en-US" dirty="0" err="1"/>
              <a:t>stm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4C2A-F364-4658-A134-3BF2BFFB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65263"/>
            <a:ext cx="9144000" cy="2387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886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C17BA-1D9E-4982-B0C8-3BF949A1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91" y="905933"/>
            <a:ext cx="988182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76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747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Coverage of Police Use of Force and Excessive Force Incidents in the New York Times:  1980 - 2021</vt:lpstr>
      <vt:lpstr>Police Use of Force</vt:lpstr>
      <vt:lpstr>Police Use of Force</vt:lpstr>
      <vt:lpstr>Research Question</vt:lpstr>
      <vt:lpstr>Sample</vt:lpstr>
      <vt:lpstr>Methods</vt:lpstr>
      <vt:lpstr>Methods (Step-by-Step)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Headlines</vt:lpstr>
      <vt:lpstr>PowerPoint Presentation</vt:lpstr>
      <vt:lpstr>Discussion and Conclusion</vt:lpstr>
      <vt:lpstr>Limitations</vt:lpstr>
      <vt:lpstr>THANK YOU! dsimburger@arizona.edu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Coverage of Police Use of Force and Excessive Force Incidents in the New York Times:  1980 - 2021</dc:title>
  <dc:creator>Simburger, Dylan - (dsimburger)</dc:creator>
  <cp:lastModifiedBy>Simburger, Dylan - (dsimburger)</cp:lastModifiedBy>
  <cp:revision>1</cp:revision>
  <dcterms:created xsi:type="dcterms:W3CDTF">2022-12-01T17:28:15Z</dcterms:created>
  <dcterms:modified xsi:type="dcterms:W3CDTF">2022-12-01T20:11:06Z</dcterms:modified>
</cp:coreProperties>
</file>