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 showGuides="1">
      <p:cViewPr>
        <p:scale>
          <a:sx n="67" d="100"/>
          <a:sy n="67" d="100"/>
        </p:scale>
        <p:origin x="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E9D0-0EA0-42E8-B8C6-554F83ABE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AD8EC-BAC3-41AB-89A8-CC9949CB7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EB265-5CDC-4F1F-87C5-1E4B6D80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3095-9940-446C-9000-AF6948F3C9C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ED0D-A32D-4FB6-9EF9-252E845A9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ADD1F-E6E4-455F-BD55-5C229AB9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F94D-625C-4228-8034-48D9C097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6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51D9-9428-4E08-B182-FA2E679B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61E8C-B760-4E7C-ADF8-63F775EC1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731E5-4A08-4B1A-B771-D1410280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3095-9940-446C-9000-AF6948F3C9C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AD39-9A52-4A78-A4EE-90E26506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14D1C-9117-4A3D-94C7-358A0AA3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F94D-625C-4228-8034-48D9C097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AC50F-6A46-403A-B5D7-40B7B484A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D2800-C74C-45CF-8DD3-41CF1A100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FDD34-32A3-4CDE-9FEF-38C08868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3095-9940-446C-9000-AF6948F3C9C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122B2-1F45-4FBE-8192-76E58352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A78EF-9B08-4BCD-8985-55819C4E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F94D-625C-4228-8034-48D9C097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1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6E1E-4336-4DD1-8E01-1F64B631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4C6A9-EDC2-4EBC-890F-1819CD080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832E9-5325-450E-A5F3-58810CEB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3095-9940-446C-9000-AF6948F3C9C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76FF-09BA-46F6-B7C3-47677823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9027-0CC3-42EC-A659-D51D5743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F94D-625C-4228-8034-48D9C097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6DCF-50E4-46FF-8A64-269874C0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26D7E-8477-4079-BE4E-C4D1EED0E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AE141-89B1-45BB-9EFD-86FE68F9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3095-9940-446C-9000-AF6948F3C9C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F7B1E-440D-41F7-AD03-830AFAD8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F7E4-41B5-424D-A9A1-52066A57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F94D-625C-4228-8034-48D9C097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48C3-F07C-42DD-978D-370A2B7D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1DF5-0072-4289-8172-24ED3D129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2CC28-6E48-4C66-BAA3-C523E6EA5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DA0BD-C07F-4C97-B3C1-30F45E32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3095-9940-446C-9000-AF6948F3C9C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0D5D4-A63C-4692-A35E-51E8E856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42E5F-516D-407F-9B12-3B0C164E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F94D-625C-4228-8034-48D9C097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5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D29B-AD51-465E-B439-871392E1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1F7B7-8D2C-4E22-BD1A-CE0E0005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109B5-FCD8-4986-9B77-44B09D9B7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4CD2A-3E4A-4A1A-83BA-F44658E77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A44F8-12DB-4F8D-90D2-CCFDE167B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1E4A7-C934-4772-9DC0-6A83D43C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3095-9940-446C-9000-AF6948F3C9C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22553-0723-427B-B90A-8FCD7A8B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3BD7E-2E04-49DA-98A7-D2D049A1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F94D-625C-4228-8034-48D9C097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0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0233-8D27-43C9-A68F-B6941FBF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3A78F-3A17-462E-967F-60A1D3E4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3095-9940-446C-9000-AF6948F3C9C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9252B-1241-49C5-B806-24C469E9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21D37-FB86-48F9-A923-BD2A7844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F94D-625C-4228-8034-48D9C097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6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ACA2F-F3E1-42DC-BC64-D5693A86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3095-9940-446C-9000-AF6948F3C9C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802FF-4369-4756-B7FD-ABA2FA35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9B246-AAB2-4AB0-B50C-8D03A9E7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F94D-625C-4228-8034-48D9C097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EBDF-2E21-43DE-99BE-F22AC929F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26A9-A0F6-4D9E-82C2-DB5C285FB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08E5B-5DA3-4564-B906-FF055C8C2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8707C-2065-4504-B8C1-49A135DD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3095-9940-446C-9000-AF6948F3C9C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EAA6F-A209-4E12-A0E0-1F2E7558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881C6-82A1-45B3-8FBA-68BD6F07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F94D-625C-4228-8034-48D9C097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64BC-BB23-4F1E-B9AA-053FFF3B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E1C6E-58EA-474E-9E2C-4765CCD7E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90841-C9A4-4A56-A292-B42B953CE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E07E5-75DB-4C0A-9146-CE8EDCF7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3095-9940-446C-9000-AF6948F3C9C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5B914-18A1-4FB5-9BE6-1B4FC7C2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95F9A-802B-4957-8BA1-836445C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F94D-625C-4228-8034-48D9C097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5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1834A-B0E1-407B-B1A5-F6521DB5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B34EB-4CE0-4B73-9573-B00D3D1DA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622DD-3E52-454D-A80D-26F88954D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3095-9940-446C-9000-AF6948F3C9C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DCB1C-9314-495F-A07D-FE7D340D0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05E5C-DB27-4DCC-BCD0-7626DC789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FF94D-625C-4228-8034-48D9C097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6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jshockey@arizona.edu" TargetMode="External"/><Relationship Id="rId2" Type="http://schemas.openxmlformats.org/officeDocument/2006/relationships/hyperlink" Target="mailto:dsimburger@arizona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flc@arizona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97FD-34C5-4C3C-A70B-4FAD43C26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Overview of the Stata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6C888-CDEA-436B-B6FE-D5B871D8D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University of Arizona, School of Sociology</a:t>
            </a:r>
          </a:p>
          <a:p>
            <a:r>
              <a:rPr lang="en-US" dirty="0"/>
              <a:t>SOC570A to SOC570B </a:t>
            </a:r>
          </a:p>
          <a:p>
            <a:r>
              <a:rPr lang="en-US" dirty="0"/>
              <a:t>Transitioning from R to Stata</a:t>
            </a:r>
          </a:p>
        </p:txBody>
      </p:sp>
    </p:spTree>
    <p:extLst>
      <p:ext uri="{BB962C8B-B14F-4D97-AF65-F5344CB8AC3E}">
        <p14:creationId xmlns:p14="http://schemas.microsoft.com/office/powerpoint/2010/main" val="3599586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1C74-6CC6-463F-83BB-40486731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Stata Data Editor/Browser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617F5B86-CBCE-4946-A29C-979A91DE1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9545"/>
            <a:ext cx="9861078" cy="5212080"/>
          </a:xfrm>
        </p:spPr>
      </p:pic>
    </p:spTree>
    <p:extLst>
      <p:ext uri="{BB962C8B-B14F-4D97-AF65-F5344CB8AC3E}">
        <p14:creationId xmlns:p14="http://schemas.microsoft.com/office/powerpoint/2010/main" val="31442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5865-7284-406E-9EA7-E496CBB6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Stata Data Editor/Browser</a:t>
            </a:r>
          </a:p>
        </p:txBody>
      </p: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5F23727C-DA26-4897-A33F-B48E7E12B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2720"/>
            <a:ext cx="9902224" cy="5212080"/>
          </a:xfrm>
        </p:spPr>
      </p:pic>
    </p:spTree>
    <p:extLst>
      <p:ext uri="{BB962C8B-B14F-4D97-AF65-F5344CB8AC3E}">
        <p14:creationId xmlns:p14="http://schemas.microsoft.com/office/powerpoint/2010/main" val="248277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1340-416E-482E-8A83-0DDAD3E0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Scripts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756AF1E-DDE1-4D76-B9A4-0A7A6D793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0795"/>
            <a:ext cx="9902225" cy="5212080"/>
          </a:xfrm>
        </p:spPr>
      </p:pic>
    </p:spTree>
    <p:extLst>
      <p:ext uri="{BB962C8B-B14F-4D97-AF65-F5344CB8AC3E}">
        <p14:creationId xmlns:p14="http://schemas.microsoft.com/office/powerpoint/2010/main" val="80092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7BF3-0361-4755-B22E-78AEB5CC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 .do Files (Stata Scripts)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CF26234-9630-46EB-A1AC-A92F64BE4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02" y="1372235"/>
            <a:ext cx="9688077" cy="5120640"/>
          </a:xfrm>
        </p:spPr>
      </p:pic>
    </p:spTree>
    <p:extLst>
      <p:ext uri="{BB962C8B-B14F-4D97-AF65-F5344CB8AC3E}">
        <p14:creationId xmlns:p14="http://schemas.microsoft.com/office/powerpoint/2010/main" val="317361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A9C4-2C82-4125-884E-2E9341F4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 .do Files (Stata Scripts)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5AE8EF-4F22-42FD-9CE7-E2D1476C3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2235"/>
            <a:ext cx="9701513" cy="5120640"/>
          </a:xfrm>
        </p:spPr>
      </p:pic>
    </p:spTree>
    <p:extLst>
      <p:ext uri="{BB962C8B-B14F-4D97-AF65-F5344CB8AC3E}">
        <p14:creationId xmlns:p14="http://schemas.microsoft.com/office/powerpoint/2010/main" val="2984615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12A2-DDE7-4A1A-B055-951775F3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 .do Files (Stata Scripts)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979FF9-DA4A-4093-B148-73CCB3195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7000"/>
            <a:ext cx="9874754" cy="5212080"/>
          </a:xfrm>
        </p:spPr>
      </p:pic>
    </p:spTree>
    <p:extLst>
      <p:ext uri="{BB962C8B-B14F-4D97-AF65-F5344CB8AC3E}">
        <p14:creationId xmlns:p14="http://schemas.microsoft.com/office/powerpoint/2010/main" val="917288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6BFF-351F-43F9-AA42-CA22B55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Chunks of a Script in RStudio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FF72167-C120-4EF3-A89E-71FBD8E53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0795"/>
            <a:ext cx="9888474" cy="5212080"/>
          </a:xfrm>
        </p:spPr>
      </p:pic>
    </p:spTree>
    <p:extLst>
      <p:ext uri="{BB962C8B-B14F-4D97-AF65-F5344CB8AC3E}">
        <p14:creationId xmlns:p14="http://schemas.microsoft.com/office/powerpoint/2010/main" val="3542640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4D7E-A54C-47B3-9E9D-13F28472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Chunks of a .do File in Stata</a:t>
            </a:r>
          </a:p>
        </p:txBody>
      </p:sp>
      <p:pic>
        <p:nvPicPr>
          <p:cNvPr id="9" name="Content Placeholder 8" descr="Graphical user interface, text, application, Word, email&#10;&#10;Description automatically generated">
            <a:extLst>
              <a:ext uri="{FF2B5EF4-FFF2-40B4-BE49-F238E27FC236}">
                <a16:creationId xmlns:a16="http://schemas.microsoft.com/office/drawing/2014/main" id="{07F77411-A74E-46FD-9FA2-FD6B8D4A2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0795"/>
            <a:ext cx="9861077" cy="5212080"/>
          </a:xfrm>
        </p:spPr>
      </p:pic>
    </p:spTree>
    <p:extLst>
      <p:ext uri="{BB962C8B-B14F-4D97-AF65-F5344CB8AC3E}">
        <p14:creationId xmlns:p14="http://schemas.microsoft.com/office/powerpoint/2010/main" val="3574645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CABE-45F1-4CBA-A70B-A256AC94B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University of Arizona School of Sociology SOC570B graduate students can email any questions they have to:</a:t>
            </a:r>
          </a:p>
          <a:p>
            <a:r>
              <a:rPr lang="en-US" dirty="0"/>
              <a:t>Dylan Simburger: </a:t>
            </a:r>
            <a:r>
              <a:rPr lang="en-US" dirty="0">
                <a:hlinkClick r:id="rId2"/>
              </a:rPr>
              <a:t>dsimburger@arizona.edu</a:t>
            </a:r>
            <a:r>
              <a:rPr lang="en-US" dirty="0"/>
              <a:t> (Stata or R)</a:t>
            </a:r>
          </a:p>
          <a:p>
            <a:r>
              <a:rPr lang="en-US" dirty="0"/>
              <a:t>James Shockey: </a:t>
            </a:r>
            <a:r>
              <a:rPr lang="en-US" dirty="0">
                <a:hlinkClick r:id="rId3"/>
              </a:rPr>
              <a:t>jshockey@arizona.edu</a:t>
            </a:r>
            <a:r>
              <a:rPr lang="en-US" dirty="0"/>
              <a:t> (Stata)</a:t>
            </a:r>
          </a:p>
          <a:p>
            <a:r>
              <a:rPr lang="en-US" dirty="0"/>
              <a:t>Diego Leal: </a:t>
            </a:r>
            <a:r>
              <a:rPr lang="en-US" dirty="0">
                <a:hlinkClick r:id="rId4"/>
              </a:rPr>
              <a:t>dflc@arizona.edu</a:t>
            </a:r>
            <a:r>
              <a:rPr lang="en-US" dirty="0"/>
              <a:t> (R)</a:t>
            </a:r>
          </a:p>
        </p:txBody>
      </p:sp>
    </p:spTree>
    <p:extLst>
      <p:ext uri="{BB962C8B-B14F-4D97-AF65-F5344CB8AC3E}">
        <p14:creationId xmlns:p14="http://schemas.microsoft.com/office/powerpoint/2010/main" val="36665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086D-6616-415C-B6C9-FF1C3FE41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This PowerPoint will briefly overview the Stata environment and its important components.</a:t>
            </a:r>
          </a:p>
          <a:p>
            <a:endParaRPr lang="en-US" dirty="0"/>
          </a:p>
          <a:p>
            <a:r>
              <a:rPr lang="en-US" dirty="0"/>
              <a:t>The Stata environment is similar to the one found in RStudio, but not exact.</a:t>
            </a:r>
          </a:p>
          <a:p>
            <a:endParaRPr lang="en-US" dirty="0"/>
          </a:p>
          <a:p>
            <a:r>
              <a:rPr lang="en-US" dirty="0"/>
              <a:t>Nevertheless, most of what we can do in R is accomplishable in Stata. In fact, Stata does some things better than R.</a:t>
            </a:r>
          </a:p>
        </p:txBody>
      </p:sp>
    </p:spTree>
    <p:extLst>
      <p:ext uri="{BB962C8B-B14F-4D97-AF65-F5344CB8AC3E}">
        <p14:creationId xmlns:p14="http://schemas.microsoft.com/office/powerpoint/2010/main" val="8454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65E1-DE0F-409B-B5C5-46207402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RStudio Environment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50DA3F0-4024-45E2-A1B4-E75C234BB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9515"/>
            <a:ext cx="9966960" cy="5246153"/>
          </a:xfrm>
        </p:spPr>
      </p:pic>
    </p:spTree>
    <p:extLst>
      <p:ext uri="{BB962C8B-B14F-4D97-AF65-F5344CB8AC3E}">
        <p14:creationId xmlns:p14="http://schemas.microsoft.com/office/powerpoint/2010/main" val="99528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0F1B-268C-47A5-9DD5-7177620F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Stata Environment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0D51E9A-5730-4D0A-9B42-1C88BC2F8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9986"/>
            <a:ext cx="9930280" cy="5248656"/>
          </a:xfrm>
        </p:spPr>
      </p:pic>
    </p:spTree>
    <p:extLst>
      <p:ext uri="{BB962C8B-B14F-4D97-AF65-F5344CB8AC3E}">
        <p14:creationId xmlns:p14="http://schemas.microsoft.com/office/powerpoint/2010/main" val="281329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861F-4F8A-4C77-ABB6-8672AD6D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RStudio Console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3E15EBE-1290-484B-A75B-BEBC34BAA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6848"/>
            <a:ext cx="9902227" cy="5212080"/>
          </a:xfrm>
        </p:spPr>
      </p:pic>
    </p:spTree>
    <p:extLst>
      <p:ext uri="{BB962C8B-B14F-4D97-AF65-F5344CB8AC3E}">
        <p14:creationId xmlns:p14="http://schemas.microsoft.com/office/powerpoint/2010/main" val="303879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3DFC-D159-4445-8B3C-4AC33638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Stata Console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5A7F956-2627-486A-9B5A-DD4E79947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9865"/>
            <a:ext cx="9861078" cy="5212080"/>
          </a:xfrm>
        </p:spPr>
      </p:pic>
    </p:spTree>
    <p:extLst>
      <p:ext uri="{BB962C8B-B14F-4D97-AF65-F5344CB8AC3E}">
        <p14:creationId xmlns:p14="http://schemas.microsoft.com/office/powerpoint/2010/main" val="403513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8BB0-CCDB-4071-825A-B55E1A85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Stata Output Window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5AD6C71-805B-49E8-8935-A2177097A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9865"/>
            <a:ext cx="9861078" cy="5212080"/>
          </a:xfrm>
        </p:spPr>
      </p:pic>
    </p:spTree>
    <p:extLst>
      <p:ext uri="{BB962C8B-B14F-4D97-AF65-F5344CB8AC3E}">
        <p14:creationId xmlns:p14="http://schemas.microsoft.com/office/powerpoint/2010/main" val="27802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72FA-7E96-409E-955F-D4DCCBC8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RStudio Object Environment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FA1FE35-4E43-4984-AEA4-22D3E3287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0185"/>
            <a:ext cx="9902225" cy="5212080"/>
          </a:xfrm>
        </p:spPr>
      </p:pic>
    </p:spTree>
    <p:extLst>
      <p:ext uri="{BB962C8B-B14F-4D97-AF65-F5344CB8AC3E}">
        <p14:creationId xmlns:p14="http://schemas.microsoft.com/office/powerpoint/2010/main" val="271767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FFAE-9D5B-4ABB-8E39-86ADEFA4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Stata Variable Environment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FC30995-E4AA-4300-BC94-1F11C73CD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0505"/>
            <a:ext cx="9861078" cy="5212080"/>
          </a:xfrm>
        </p:spPr>
      </p:pic>
    </p:spTree>
    <p:extLst>
      <p:ext uri="{BB962C8B-B14F-4D97-AF65-F5344CB8AC3E}">
        <p14:creationId xmlns:p14="http://schemas.microsoft.com/office/powerpoint/2010/main" val="77901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206</Words>
  <Application>Microsoft Office PowerPoint</Application>
  <PresentationFormat>Widescreen</PresentationFormat>
  <Paragraphs>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An Overview of the Stata Environment</vt:lpstr>
      <vt:lpstr>PowerPoint Presentation</vt:lpstr>
      <vt:lpstr>The RStudio Environment</vt:lpstr>
      <vt:lpstr>The Stata Environment </vt:lpstr>
      <vt:lpstr>The RStudio Console</vt:lpstr>
      <vt:lpstr>The Stata Console</vt:lpstr>
      <vt:lpstr>The Stata Output Window </vt:lpstr>
      <vt:lpstr>The RStudio Object Environment</vt:lpstr>
      <vt:lpstr>The Stata Variable Environment</vt:lpstr>
      <vt:lpstr>The Stata Data Editor/Browser</vt:lpstr>
      <vt:lpstr>The Stata Data Editor/Browser</vt:lpstr>
      <vt:lpstr>RStudio Scripts</vt:lpstr>
      <vt:lpstr>Stata .do Files (Stata Scripts)</vt:lpstr>
      <vt:lpstr>Stata .do Files (Stata Scripts)</vt:lpstr>
      <vt:lpstr>Stata .do Files (Stata Scripts)</vt:lpstr>
      <vt:lpstr>Running Chunks of a Script in RStudio</vt:lpstr>
      <vt:lpstr>Running Chunks of a .do File in Stata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the Stata Environment</dc:title>
  <dc:creator>Simburger, Dylan - (dsimburger)</dc:creator>
  <cp:lastModifiedBy>Simburger, Dylan - (dsimburger)</cp:lastModifiedBy>
  <cp:revision>3</cp:revision>
  <dcterms:created xsi:type="dcterms:W3CDTF">2022-12-22T21:07:54Z</dcterms:created>
  <dcterms:modified xsi:type="dcterms:W3CDTF">2022-12-22T23:51:40Z</dcterms:modified>
</cp:coreProperties>
</file>