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193E-B5D5-49C3-B368-11AD09342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Identifying Optimal </a:t>
            </a:r>
            <a:r>
              <a:rPr lang="en-US"/>
              <a:t>Business Locations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DAB05-5295-4153-938F-D2E41E9E6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Simon, IBM Data Science Certificate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84184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8D56-B95C-4F1E-90D8-B7F43F21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34CC6-A14D-4924-BCFD-13BCC50B9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is crucial to retail businesses</a:t>
            </a:r>
          </a:p>
          <a:p>
            <a:r>
              <a:rPr lang="en-US" dirty="0"/>
              <a:t>One way to find a location for a good retail space is to find one that successful businesses already use</a:t>
            </a:r>
          </a:p>
          <a:p>
            <a:r>
              <a:rPr lang="en-US" dirty="0"/>
              <a:t>The goal of this project is to identify potentially successful business locations for sandwich shops in the city of San Francisco</a:t>
            </a:r>
          </a:p>
          <a:p>
            <a:r>
              <a:rPr lang="en-US" dirty="0"/>
              <a:t>First, I’ll find the most attractive sandwich places in San Francisco using the Foursquare API</a:t>
            </a:r>
          </a:p>
          <a:p>
            <a:r>
              <a:rPr lang="en-US" dirty="0"/>
              <a:t>Next, I’ll identify similar locations in the City of San Francisco using 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164497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9A2EA-78ED-4D81-A869-78C73E38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SANDWICH PLACES IN SAN FRANCISCO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FFD4B-A758-494E-8F25-4C449577B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steps to identify through Foursquare API:</a:t>
            </a:r>
          </a:p>
          <a:p>
            <a:pPr lvl="1"/>
            <a:r>
              <a:rPr lang="en-US" dirty="0"/>
              <a:t>Iterate through a grid of locations to collect all sandwich shops in San Francisco</a:t>
            </a:r>
          </a:p>
          <a:p>
            <a:pPr lvl="2"/>
            <a:r>
              <a:rPr lang="en-US" dirty="0"/>
              <a:t>(A single search function would only be able to identify 50 sandwich shops)</a:t>
            </a:r>
          </a:p>
          <a:p>
            <a:pPr lvl="1"/>
            <a:r>
              <a:rPr lang="en-US" dirty="0"/>
              <a:t>Find the places with the highest ratings and/or the highest number of tips</a:t>
            </a:r>
          </a:p>
          <a:p>
            <a:pPr lvl="2"/>
            <a:r>
              <a:rPr lang="en-US" dirty="0"/>
              <a:t>These two steps, augmented with a standardized composite score, result in 7 “top” sandwich places in San Francisco</a:t>
            </a:r>
          </a:p>
        </p:txBody>
      </p:sp>
    </p:spTree>
    <p:extLst>
      <p:ext uri="{BB962C8B-B14F-4D97-AF65-F5344CB8AC3E}">
        <p14:creationId xmlns:p14="http://schemas.microsoft.com/office/powerpoint/2010/main" val="329603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A363-1809-4919-A5A9-11CDFA65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LIST OF TOP PLACES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042EB0-AE71-4A5B-91B1-74E74D0E4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583" y="3131309"/>
            <a:ext cx="86582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0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AB2F8-3C1E-4EFD-8A43-A60F58C66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OF TOP SANDWICH PLACES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21CF38-F09D-4101-BD59-AE7D4C9E1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025" y="2472531"/>
            <a:ext cx="102679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1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762B-19A5-41E9-B221-384C135E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SIMILAR DATA POINTS VIA 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62951-8351-4CBD-966C-ED5D3E203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25 clusters (the datapoints similar to the top sandwich shops are denoted in red)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E7B81-C43C-47F1-9AD8-6464F5A57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607" y="2962635"/>
            <a:ext cx="3877392" cy="30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34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762B-19A5-41E9-B221-384C135E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SIMILAR DATA POINTS VIA 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62951-8351-4CBD-966C-ED5D3E203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50 clusters (the datapoints similar to the top sandwich shops are denoted in red)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AC8C0-101E-4018-8BCC-668510402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51" y="2952613"/>
            <a:ext cx="4371211" cy="299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85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762B-19A5-41E9-B221-384C135E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SIMILAR DATA POINTS VIA 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62951-8351-4CBD-966C-ED5D3E203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100 clusters (the datapoints similar to the top sandwich shops are denoted in red)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5C91CB-F5C0-400B-84EF-796D465855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78610" y="2931368"/>
            <a:ext cx="39909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695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19</TotalTime>
  <Words>252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Dividend</vt:lpstr>
      <vt:lpstr>Identifying Optimal Business Locations</vt:lpstr>
      <vt:lpstr>Business Problem</vt:lpstr>
      <vt:lpstr>TOP SANDWICH PLACES IN SAN FRANCISCO</vt:lpstr>
      <vt:lpstr>THE LIST OF TOP PLACES</vt:lpstr>
      <vt:lpstr>LOCATION OF TOP SANDWICH PLACES</vt:lpstr>
      <vt:lpstr>IDENTIFYING SIMILAR DATA POINTS VIA K-MEANS CLUSTERING</vt:lpstr>
      <vt:lpstr>IDENTIFYING SIMILAR DATA POINTS VIA K-MEANS CLUSTERING</vt:lpstr>
      <vt:lpstr>IDENTIFYING SIMILAR DATA POINTS VIA K-MEANS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Optimal Business Location</dc:title>
  <dc:creator>David Simon</dc:creator>
  <cp:lastModifiedBy>David Simon</cp:lastModifiedBy>
  <cp:revision>4</cp:revision>
  <dcterms:created xsi:type="dcterms:W3CDTF">2019-04-30T04:31:14Z</dcterms:created>
  <dcterms:modified xsi:type="dcterms:W3CDTF">2019-04-30T04:50:30Z</dcterms:modified>
</cp:coreProperties>
</file>