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shapeXml" Target="drs/shapexml.xml"/><Relationship Id="rId2" Type="http://schemas.microsoft.com/office/2006/relationships/downRev" Target="drs/downrev.xml"/></Relationships>
</file>

<file path=drs/_rels/shapexml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bernardmarr/2017/05/09/whos-who-the-6-top-thinkers-in-ai-and-machine-learning/%232b9c043bb112" TargetMode="External"/><Relationship Id="rId4" Type="http://schemas.openxmlformats.org/officeDocument/2006/relationships/hyperlink" Target="https://engineering.stanford.edu/news/finally-peek-inside-black-box-machine-learning-systems" TargetMode="External"/><Relationship Id="rId1" Type="http://schemas.openxmlformats.org/officeDocument/2006/relationships/hyperlink" Target="http://insidebigdata.com/2017/05/09/data-science-deep-learning-application-leaders-form-gpu-open-analytics-initiative/" TargetMode="External"/><Relationship Id="rId2" Type="http://schemas.openxmlformats.org/officeDocument/2006/relationships/hyperlink" Target="http://www.techrepublic.com/article/clouderas-new-data-science-tool-aims-to-boost-big-data-and-machine-learning-for-businesses/" TargetMode="External"/></Relationships>
</file>

<file path=drs/downrev.xml><?xml version="1.0" encoding="utf-8"?>
<a:downRevStg xmlns:a="http://schemas.openxmlformats.org/drawingml/2006/main" shapeCheckSum="+UHTu7kQHNrq3VKPpw5v+Q==&#10;" textCheckSum="DBI7Px==&#10;" shapeId="3" fHybridRaster="0" ver="1"/>
</file>

<file path=drs/shapexml.xml><?xml version="1.0" encoding="utf-8"?>
<p:sp xmlns:p="http://schemas.openxmlformats.org/presentationml/2006/main">
  <p:nvSpPr>
    <p:cNvPr id="3" name="Content Placeholder 2"/>
    <p:cNvSpPr>
      <a:spLocks xmlns:a="http://schemas.openxmlformats.org/drawingml/2006/main" noGrp="1"/>
    </p:cNvSpPr>
    <p:nvPr>
      <p:ph idx="4294967295"/>
    </p:nvPr>
  </p:nvSpPr>
  <p:spPr/>
  <p:txBody>
    <a:bodyPr xmlns:a="http://schemas.openxmlformats.org/drawingml/2006/main" vert="horz" lIns="91440" tIns="45720" rIns="91440" bIns="45720" rtlCol="0">
      <a:normAutofit fontScale="47500" lnSpcReduction="20000"/>
    </a:bodyPr>
    <a:lstStyle xmlns:a="http://schemas.openxmlformats.org/drawingml/2006/main"/>
    <a:p xmlns:a="http://schemas.openxmlformats.org/drawingml/2006/main">
      <a:pPr marL="342900" marR="0" lvl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________  ________     __ ___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 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___________ ____ _______ _ ___     ____ _________ __________  ___ _____ _____ _______ ___ _________ __ ___      _________  _________         __ _____ _______ __ ______ __ ____ ______      ___  ____ ____ _  _____      </a:t>
      </a: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  <a:hlinkClick xmlns:r="http://schemas.openxmlformats.org/officeDocument/2006/relationships" r:id="rId1"/>
        </a:rPr>
        <a:t>____   _____________ ___            ____ _______ ____ ________ ___________ _______ ____ ___ ____ _________ __________ </a:t>
      </a: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342900" marR="0" lvl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/>
      </a:pP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_____ ________ ____ ______  _________ ___ _______ ____________ __ ___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___  ______  ________  _____ _____  _____     ___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_________ _______ ___ _______  ___ ______ ___________ ____ ___  _____  ____ ____ ________ _______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  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  <a:hlinkClick xmlns:r="http://schemas.openxmlformats.org/officeDocument/2006/relationships" r:id="rId2"/>
        </a:rPr>
        <a:t>____   ___ ____________ ___ _______ _________ ___ ____ _______ ____ ____ __ _____ ___ ____ ___ _______ ________ ___ __________ </a:t>
      </a: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342900" marR="0" lvl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 ________  __    _______ __      _____  _ 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 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 _______ __  ___  ___    _______  _____  </a:t>
      </a:r>
      <a:r>
        <a:rPr kumimoji="0" lang="en-US" sz="3200" b="0" i="0" u="none" strike="noStrike" kern="1200" cap="none" spc="0" normalizeH="0" baseline="0" noProof="0" dirty="0" err="1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  __</a:t>
      </a: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  _____ __    ___    __  _____  ____ </a:t>
      </a: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  <a:hlinkClick xmlns:r="http://schemas.openxmlformats.org/officeDocument/2006/relationships" r:id="rId3"/>
        </a:rPr>
        <a:t>_____   ___ ______ ___ _____ ___________            ____ ___ ___   ___ ________ __ __ ___ _______ ________   _ _   __   </a:t>
      </a: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342900" marR="0" lvl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_______ ____ ______ _______ _______________ __ _______  ____ _____ ____ ____ _____ ____ __ ____________ ____ ___ _______ _______ _______    ___ ____ ____  _______ ____ ___ _____ ________ ______ __ _ ______ ___ ___ __________  _______ ____ _____ __ __ ____   __ ____ ____ __ _________ __ ___  ____________ __________ __  _______  ____  ___________       </a:t>
      </a: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r>
        <a: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  <a:hlinkClick xmlns:r="http://schemas.openxmlformats.org/officeDocument/2006/relationships" r:id="rId4"/>
        </a:rPr>
        <a:t>_____   ___________ ________ ___ ____ _______ ____ ______ _____ ___ _______ ________ _______</a:t>
      </a: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/>
      </a:pPr>
      <a:endParaRPr kumimoji="0" lang="en-US" sz="3200" b="0" i="0" u="none" strike="noStrike" kern="1200" cap="none" spc="0" normalizeH="0" baseline="0" noProof="0" dirty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</p:txBody>
</p:sp>
</file>