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560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18417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sz="2400" dirty="0" smtClean="0"/>
              <a:t>Fast Company: Intel, </a:t>
            </a:r>
            <a:r>
              <a:rPr lang="en-US" sz="2400" dirty="0" err="1" smtClean="0"/>
              <a:t>Nvidia</a:t>
            </a:r>
            <a:r>
              <a:rPr lang="en-US" sz="2400" dirty="0" smtClean="0"/>
              <a:t>, and others racing to come out with faster and faster hardware; chiefly brought on by deep learning</a:t>
            </a:r>
          </a:p>
          <a:p>
            <a:pPr lvl="0">
              <a:buSzPct val="25000"/>
            </a:pPr>
            <a:endParaRPr lang="en-US" sz="2400" dirty="0" smtClean="0"/>
          </a:p>
          <a:p>
            <a:pPr lvl="0">
              <a:buSzPct val="25000"/>
            </a:pPr>
            <a:r>
              <a:rPr lang="en-US" sz="2400" dirty="0" smtClean="0"/>
              <a:t>Top500: AMD announces new Radeon Instinct GPU line</a:t>
            </a:r>
          </a:p>
          <a:p>
            <a:pPr lvl="0">
              <a:buSzPct val="25000"/>
            </a:pPr>
            <a:r>
              <a:rPr lang="en-US" sz="2400" dirty="0" err="1" smtClean="0"/>
              <a:t>Barrons</a:t>
            </a:r>
            <a:r>
              <a:rPr lang="en-US" sz="2400" dirty="0" smtClean="0"/>
              <a:t>: Amazon offering GPUs from </a:t>
            </a:r>
            <a:r>
              <a:rPr lang="en-US" sz="2400" dirty="0" err="1" smtClean="0"/>
              <a:t>Nvidia</a:t>
            </a:r>
            <a:r>
              <a:rPr lang="en-US" sz="2400" dirty="0" smtClean="0"/>
              <a:t>/AMD, also offering FPGAs from Xilinx</a:t>
            </a:r>
          </a:p>
          <a:p>
            <a:pPr lvl="0">
              <a:buSzPct val="25000"/>
            </a:pPr>
            <a:endParaRPr lang="en-US" sz="2400" dirty="0" smtClean="0"/>
          </a:p>
          <a:p>
            <a:pPr lvl="0">
              <a:buSzPct val="25000"/>
            </a:pPr>
            <a:r>
              <a:rPr lang="en-US" sz="2400" dirty="0" smtClean="0"/>
              <a:t>Forbes: Google to use AMD for GPUs in the cloud</a:t>
            </a:r>
          </a:p>
          <a:p>
            <a:pPr lvl="0">
              <a:buSzPct val="25000"/>
            </a:pPr>
            <a:endParaRPr lang="en-US" sz="2400" smtClean="0"/>
          </a:p>
          <a:p>
            <a:pPr lvl="0">
              <a:buSzPct val="25000"/>
            </a:pPr>
            <a:r>
              <a:rPr lang="en-US" sz="2400" smtClean="0"/>
              <a:t>InfoWorld</a:t>
            </a:r>
            <a:r>
              <a:rPr lang="en-US" sz="2400" dirty="0" smtClean="0"/>
              <a:t>: Microsoft puts out </a:t>
            </a:r>
            <a:r>
              <a:rPr lang="en-US" sz="2400" dirty="0" err="1" smtClean="0"/>
              <a:t>MicrosoftML</a:t>
            </a:r>
            <a:r>
              <a:rPr lang="en-US" sz="2400" dirty="0" smtClean="0"/>
              <a:t> for R, along with R Server 9.0 (adding Hive and Parquet)</a:t>
            </a:r>
          </a:p>
          <a:p>
            <a:pPr lvl="0">
              <a:buSzPct val="25000"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News: Hardware</a:t>
            </a:r>
            <a:endParaRPr lang="en-US"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75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sz="2400" dirty="0"/>
              <a:t>UPI: IBM to hire 25,000 for data science and cloud computing over next four years</a:t>
            </a:r>
          </a:p>
          <a:p>
            <a:pPr lvl="0">
              <a:buSzPct val="25000"/>
            </a:pPr>
            <a:endParaRPr lang="en-US" sz="2400" dirty="0" smtClean="0"/>
          </a:p>
          <a:p>
            <a:pPr lvl="0">
              <a:buSzPct val="25000"/>
            </a:pPr>
            <a:r>
              <a:rPr lang="en-US" sz="2400" dirty="0" smtClean="0"/>
              <a:t>Hindu </a:t>
            </a:r>
            <a:r>
              <a:rPr lang="en-US" sz="2400" dirty="0"/>
              <a:t>Business Line: Dell to double PAG data science head count</a:t>
            </a:r>
          </a:p>
          <a:p>
            <a:pPr lvl="0">
              <a:buSzPct val="25000"/>
            </a:pPr>
            <a:endParaRPr lang="en-US" sz="2400" dirty="0" smtClean="0"/>
          </a:p>
          <a:p>
            <a:pPr lvl="0">
              <a:buSzPct val="25000"/>
            </a:pPr>
            <a:r>
              <a:rPr lang="en-US" sz="2400" dirty="0" smtClean="0"/>
              <a:t>Biz </a:t>
            </a:r>
            <a:r>
              <a:rPr lang="en-US" sz="2400" dirty="0"/>
              <a:t>Journals: Microsoft Ventures creates fund specific to AI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Motley </a:t>
            </a:r>
            <a:r>
              <a:rPr lang="en-US" sz="2400" dirty="0"/>
              <a:t>Fool: Intel tells investors AI use case to be #1 by 2020, growing by 12x</a:t>
            </a:r>
          </a:p>
          <a:p>
            <a:endParaRPr lang="en-US" sz="2400" dirty="0"/>
          </a:p>
        </p:txBody>
      </p:sp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News: Industry</a:t>
            </a:r>
            <a:endParaRPr lang="en-US"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64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lvl="0" indent="-285750">
              <a:buSzPct val="25000"/>
              <a:buFont typeface="Arial"/>
              <a:buChar char="•"/>
            </a:pPr>
            <a:r>
              <a:rPr lang="en-US" sz="2400" dirty="0" err="1"/>
              <a:t>Eweek</a:t>
            </a:r>
            <a:r>
              <a:rPr lang="en-US" sz="2400" dirty="0"/>
              <a:t>: Google open sourcing Embedding Projector, part of </a:t>
            </a:r>
            <a:r>
              <a:rPr lang="en-US" sz="2400" dirty="0" err="1"/>
              <a:t>Tensorflow</a:t>
            </a:r>
            <a:r>
              <a:rPr lang="en-US" sz="2400" dirty="0"/>
              <a:t> visualization software</a:t>
            </a:r>
          </a:p>
          <a:p>
            <a:pPr marL="285750" lvl="0" indent="-285750">
              <a:buSzPct val="25000"/>
              <a:buFont typeface="Arial"/>
              <a:buChar char="•"/>
            </a:pPr>
            <a:endParaRPr lang="en-US" sz="2400" dirty="0" smtClean="0"/>
          </a:p>
          <a:p>
            <a:pPr marL="285750" lvl="0" indent="-285750">
              <a:buSzPct val="25000"/>
              <a:buFont typeface="Arial"/>
              <a:buChar char="•"/>
            </a:pPr>
            <a:r>
              <a:rPr lang="en-US" sz="2400" dirty="0" err="1" smtClean="0"/>
              <a:t>TechRepublic</a:t>
            </a:r>
            <a:r>
              <a:rPr lang="en-US" sz="2400" dirty="0"/>
              <a:t>: CMU working on transparency in machine learning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News: Model transparency</a:t>
            </a:r>
            <a:endParaRPr lang="en-US"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64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/>
              <a:buChar char="•"/>
            </a:pPr>
            <a:r>
              <a:rPr lang="en-US" sz="2400" dirty="0" smtClean="0"/>
              <a:t>Bloomberg</a:t>
            </a:r>
            <a:r>
              <a:rPr lang="en-US" sz="2400" dirty="0"/>
              <a:t>: </a:t>
            </a:r>
            <a:r>
              <a:rPr lang="en-US" sz="2400" dirty="0" err="1"/>
              <a:t>TwoSigma</a:t>
            </a:r>
            <a:r>
              <a:rPr lang="en-US" sz="2400" dirty="0"/>
              <a:t> giving $100,000 in prizes on </a:t>
            </a:r>
            <a:r>
              <a:rPr lang="en-US" sz="2400" dirty="0" err="1"/>
              <a:t>Kaggle</a:t>
            </a:r>
            <a:r>
              <a:rPr lang="en-US" sz="2400" dirty="0"/>
              <a:t> for market prediction, similar to Steven Cohen funded </a:t>
            </a:r>
            <a:r>
              <a:rPr lang="en-US" sz="2400" dirty="0" err="1"/>
              <a:t>Quantopian</a:t>
            </a:r>
            <a:r>
              <a:rPr lang="en-US" sz="2400" dirty="0"/>
              <a:t>; </a:t>
            </a:r>
            <a:r>
              <a:rPr lang="en-US" sz="2400" dirty="0" err="1"/>
              <a:t>Numerai</a:t>
            </a:r>
            <a:r>
              <a:rPr lang="en-US" sz="2400" dirty="0"/>
              <a:t> separately paying </a:t>
            </a:r>
            <a:r>
              <a:rPr lang="en-US" sz="2400" dirty="0" err="1"/>
              <a:t>bitcoins</a:t>
            </a:r>
            <a:r>
              <a:rPr lang="en-US" sz="2400" dirty="0"/>
              <a:t> to data scientists to predict the stock market</a:t>
            </a:r>
          </a:p>
          <a:p>
            <a:pPr marL="285750" lvl="0" indent="-285750">
              <a:buFont typeface="Arial"/>
              <a:buChar char="•"/>
            </a:pPr>
            <a:endParaRPr lang="en-US" sz="2400" dirty="0" smtClean="0"/>
          </a:p>
          <a:p>
            <a:pPr marL="285750" lvl="0" indent="-285750">
              <a:buFont typeface="Arial"/>
              <a:buChar char="•"/>
            </a:pPr>
            <a:r>
              <a:rPr lang="en-US" sz="2400" dirty="0" smtClean="0"/>
              <a:t>Top500</a:t>
            </a:r>
            <a:r>
              <a:rPr lang="en-US" sz="2400" dirty="0"/>
              <a:t>: Apple claims to have neural networks compressed below Google's size, trainable 6 times as fast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News: Miscellaneous</a:t>
            </a:r>
            <a:endParaRPr lang="en-US"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64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Custom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Science News: Hardware</vt:lpstr>
      <vt:lpstr>Data Science News: Industry</vt:lpstr>
      <vt:lpstr>Data Science News: Model transparency</vt:lpstr>
      <vt:lpstr>Data Science News: Miscellaneous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News: Hardware</dc:title>
  <cp:lastModifiedBy>Andrew H</cp:lastModifiedBy>
  <cp:revision>1</cp:revision>
  <dcterms:modified xsi:type="dcterms:W3CDTF">2016-12-14T23:52:22Z</dcterms:modified>
</cp:coreProperties>
</file>