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00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18417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venturebeat.com/2017/03/08/google-confirms-acquisition-of-data-science-startup-kaggle/" TargetMode="External"/><Relationship Id="rId3" Type="http://schemas.openxmlformats.org/officeDocument/2006/relationships/hyperlink" Target="https://techcrunch.com/2017/03/08/googles-new-machine-learning-api-recognizes-objects-in-video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trendintech.com/2017/03/01/google-accelerates-machine-learning-with-tensorflow-1-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atascience.ibm.com/" TargetMode="External"/><Relationship Id="rId3" Type="http://schemas.openxmlformats.org/officeDocument/2006/relationships/hyperlink" Target="https://www.theregister.co.uk/2017/02/21/ibm_data_science_experience_fixes_docker_security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newsroom.fb.com/news/2017/03/building-a-safer-community-with-new-suicide-prevention-tools/" TargetMode="External"/><Relationship Id="rId3" Type="http://schemas.openxmlformats.org/officeDocument/2006/relationships/hyperlink" Target="https://www.scientificamerican.com/article/can-facebooks-machine-learning-algorithms-accurately-predict-suic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US" sz="2400" dirty="0" err="1" smtClean="0"/>
              <a:t>VentureBeat</a:t>
            </a:r>
            <a:r>
              <a:rPr lang="en-US" sz="2400" dirty="0" smtClean="0"/>
              <a:t>: At </a:t>
            </a:r>
            <a:r>
              <a:rPr lang="en-US" sz="2400" dirty="0"/>
              <a:t>its Google Cloud Next conference in San Francisco today, Google announced that it has acquired </a:t>
            </a:r>
            <a:r>
              <a:rPr lang="en-US" sz="2400" dirty="0" err="1"/>
              <a:t>Kaggle</a:t>
            </a:r>
            <a:r>
              <a:rPr lang="en-US" sz="2400" dirty="0"/>
              <a:t>, a startup whose website has hosted competitions in which data scientists solve challenges that other companies provide. Terms of the deal weren’t disclosed. </a:t>
            </a:r>
            <a:r>
              <a:rPr lang="en-US" sz="2400" dirty="0">
                <a:hlinkClick r:id="rId2"/>
              </a:rPr>
              <a:t>http://venturebeat.com/2017/03/08/google-confirms-acquisition-of-data-science-startup-kaggle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lvl="0">
              <a:buSzPct val="25000"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Tech Crunch: Google announced its </a:t>
            </a:r>
            <a:r>
              <a:rPr lang="en-US" sz="2400" dirty="0"/>
              <a:t>Video Intelligence API </a:t>
            </a:r>
            <a:r>
              <a:rPr lang="en-US" sz="2400" dirty="0" smtClean="0"/>
              <a:t>for </a:t>
            </a:r>
            <a:r>
              <a:rPr lang="en-US" sz="2400" dirty="0"/>
              <a:t>automatically recognizing objects in videos and making them </a:t>
            </a:r>
            <a:r>
              <a:rPr lang="en-US" sz="2400" dirty="0" smtClean="0"/>
              <a:t>searchable.</a:t>
            </a:r>
          </a:p>
          <a:p>
            <a:pPr lvl="0">
              <a:buSzPct val="25000"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://techcrunch.com/2017/03/08/googles-new-machine-learning-api-recognizes-objects-in-videos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lvl="0">
              <a:buSzPct val="25000"/>
            </a:pPr>
            <a:endParaRPr lang="en-US" sz="2400" dirty="0" smtClean="0"/>
          </a:p>
          <a:p>
            <a:pPr lvl="0">
              <a:buSzPct val="25000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  <a:endParaRPr lang="en-US"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75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US" sz="2400" dirty="0" smtClean="0"/>
              <a:t>Trend In </a:t>
            </a:r>
            <a:r>
              <a:rPr lang="en-US" sz="2400" dirty="0"/>
              <a:t>Tech: </a:t>
            </a:r>
            <a:r>
              <a:rPr lang="en-US" sz="2400" dirty="0" smtClean="0"/>
              <a:t>Google released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1.0 with a </a:t>
            </a:r>
            <a:r>
              <a:rPr lang="en-US" sz="2400" dirty="0"/>
              <a:t>built-in Estimator function, and also supports more traditional machine learning algorithms such as Support Vector Machines (SVM), Random Forest, and K-Means</a:t>
            </a:r>
            <a:r>
              <a:rPr lang="en-US" sz="2400" dirty="0" smtClean="0"/>
              <a:t>. </a:t>
            </a:r>
            <a:r>
              <a:rPr lang="en-US" sz="2400" dirty="0" err="1" smtClean="0"/>
              <a:t>Keras</a:t>
            </a:r>
            <a:r>
              <a:rPr lang="en-US" sz="2400" dirty="0" smtClean="0"/>
              <a:t> is a new package which allows video learning. Performance improvements are also included in the most recent version.</a:t>
            </a:r>
          </a:p>
          <a:p>
            <a:pPr lvl="0">
              <a:buSzPct val="25000"/>
            </a:pPr>
            <a:r>
              <a:rPr lang="en-US" sz="2400" dirty="0">
                <a:hlinkClick r:id="rId2"/>
              </a:rPr>
              <a:t>www.trendintech.com/2017/03/01/google-accelerates-machine-learning-with-tensorflow-1-0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lvl="0">
              <a:buSzPct val="25000"/>
            </a:pPr>
            <a:endParaRPr lang="en-US" sz="2400" dirty="0" smtClean="0"/>
          </a:p>
          <a:p>
            <a:pPr lvl="0">
              <a:buSzPct val="25000"/>
            </a:pPr>
            <a:endParaRPr lang="en-US" sz="2400" dirty="0" smtClean="0"/>
          </a:p>
          <a:p>
            <a:pPr lvl="0">
              <a:buSzPct val="25000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  <a:endParaRPr lang="en-US"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4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US" sz="2400" dirty="0" smtClean="0"/>
              <a:t>The Register: IBM </a:t>
            </a:r>
            <a:r>
              <a:rPr lang="en-US" sz="2400" dirty="0"/>
              <a:t>left private keys to the </a:t>
            </a:r>
            <a:r>
              <a:rPr lang="en-US" sz="2400" dirty="0" err="1"/>
              <a:t>Docker</a:t>
            </a:r>
            <a:r>
              <a:rPr lang="en-US" sz="2400" dirty="0"/>
              <a:t> host environment in its </a:t>
            </a:r>
            <a:r>
              <a:rPr lang="en-US" sz="2400" dirty="0">
                <a:hlinkClick r:id="rId2"/>
              </a:rPr>
              <a:t>Data Science Experience</a:t>
            </a:r>
            <a:r>
              <a:rPr lang="en-US" sz="2400" dirty="0"/>
              <a:t> service inside freely available containers... Effectively, Big Blue handed its cloud users the secrets needed to potentially commandeer and control its service's </a:t>
            </a:r>
            <a:r>
              <a:rPr lang="en-US" sz="2400" dirty="0" err="1"/>
              <a:t>computers.</a:t>
            </a:r>
            <a:r>
              <a:rPr lang="en-US" sz="2400" dirty="0" err="1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://www.theregister.co.uk/2017/02/21/ibm_data_science_experience_fixes_docker_security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lvl="0">
              <a:buSzPct val="25000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  <a:endParaRPr lang="en-US"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11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US" sz="2400" dirty="0" smtClean="0"/>
              <a:t>Scientific American: In response to users committing self-harm on live </a:t>
            </a:r>
            <a:r>
              <a:rPr lang="en-US" sz="2400" dirty="0"/>
              <a:t>video streams, Facebook </a:t>
            </a:r>
            <a:r>
              <a:rPr lang="en-US" sz="2400" dirty="0">
                <a:hlinkClick r:id="rId2"/>
              </a:rPr>
              <a:t>unveiled</a:t>
            </a:r>
            <a:r>
              <a:rPr lang="en-US" sz="2400" dirty="0"/>
              <a:t> a new suite of tools including the company’s first pattern recognition algorithms to spot users who may be suicidal or at risk of lesser self-harm.</a:t>
            </a:r>
            <a:endParaRPr lang="en-US" sz="2400" dirty="0" smtClean="0"/>
          </a:p>
          <a:p>
            <a:pPr lvl="0">
              <a:buSzPct val="25000"/>
            </a:pPr>
            <a:r>
              <a:rPr lang="en-US" sz="2400" dirty="0" smtClean="0"/>
              <a:t> </a:t>
            </a:r>
            <a:r>
              <a:rPr lang="en-US" sz="2400" dirty="0">
                <a:hlinkClick r:id="rId3"/>
              </a:rPr>
              <a:t>https://www.scientificamerican.com/article/can-facebooks-machine-learning-algorithms-accurately-predict-suicide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lvl="0">
              <a:buSzPct val="25000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  <a:endParaRPr lang="en-US"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11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300</Words>
  <Application>Microsoft Macintosh PowerPoint</Application>
  <PresentationFormat>Custom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Science News</vt:lpstr>
      <vt:lpstr>Data Science News</vt:lpstr>
      <vt:lpstr>Data Science News</vt:lpstr>
      <vt:lpstr>Data Science News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News: Hardware</dc:title>
  <cp:lastModifiedBy>Andrew H</cp:lastModifiedBy>
  <cp:revision>3</cp:revision>
  <dcterms:modified xsi:type="dcterms:W3CDTF">2017-03-08T22:06:51Z</dcterms:modified>
</cp:coreProperties>
</file>