
<file path=[Content_Types].xml><?xml version="1.0" encoding="utf-8"?>
<Types xmlns="http://schemas.openxmlformats.org/package/2006/content-types">
  <Default Extension="1" ContentType="image/pn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71" r:id="rId2"/>
    <p:sldId id="257" r:id="rId3"/>
    <p:sldId id="258" r:id="rId4"/>
    <p:sldId id="259" r:id="rId5"/>
    <p:sldId id="260" r:id="rId6"/>
    <p:sldId id="266" r:id="rId7"/>
    <p:sldId id="272" r:id="rId8"/>
    <p:sldId id="261" r:id="rId9"/>
    <p:sldId id="263" r:id="rId10"/>
    <p:sldId id="27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endra Singh" userId="a83327198188c0a8" providerId="LiveId" clId="{6D628472-D243-4FFE-B8EA-83EFFDCF6EE3}"/>
    <pc:docChg chg="undo custSel delSld modSld">
      <pc:chgData name="Gajendra Singh" userId="a83327198188c0a8" providerId="LiveId" clId="{6D628472-D243-4FFE-B8EA-83EFFDCF6EE3}" dt="2025-06-28T12:20:26.244" v="780"/>
      <pc:docMkLst>
        <pc:docMk/>
      </pc:docMkLst>
      <pc:sldChg chg="modSp mod modTransition modAnim">
        <pc:chgData name="Gajendra Singh" userId="a83327198188c0a8" providerId="LiveId" clId="{6D628472-D243-4FFE-B8EA-83EFFDCF6EE3}" dt="2025-06-28T12:20:26.244" v="780"/>
        <pc:sldMkLst>
          <pc:docMk/>
          <pc:sldMk cId="3881967257" sldId="257"/>
        </pc:sldMkLst>
        <pc:spChg chg="mod">
          <ac:chgData name="Gajendra Singh" userId="a83327198188c0a8" providerId="LiveId" clId="{6D628472-D243-4FFE-B8EA-83EFFDCF6EE3}" dt="2025-06-28T11:55:39.033" v="524" actId="20577"/>
          <ac:spMkLst>
            <pc:docMk/>
            <pc:sldMk cId="3881967257" sldId="257"/>
            <ac:spMk id="2" creationId="{4FD4A761-C3C9-C27F-A1DF-DCBA31756F0E}"/>
          </ac:spMkLst>
        </pc:spChg>
        <pc:spChg chg="mod">
          <ac:chgData name="Gajendra Singh" userId="a83327198188c0a8" providerId="LiveId" clId="{6D628472-D243-4FFE-B8EA-83EFFDCF6EE3}" dt="2025-06-28T11:55:26.813" v="522" actId="403"/>
          <ac:spMkLst>
            <pc:docMk/>
            <pc:sldMk cId="3881967257" sldId="257"/>
            <ac:spMk id="3" creationId="{118FE496-2DB9-CB70-F9F6-6FBF49F510B7}"/>
          </ac:spMkLst>
        </pc:spChg>
      </pc:sldChg>
      <pc:sldChg chg="modSp mod modTransition modAnim">
        <pc:chgData name="Gajendra Singh" userId="a83327198188c0a8" providerId="LiveId" clId="{6D628472-D243-4FFE-B8EA-83EFFDCF6EE3}" dt="2025-06-28T12:20:26.092" v="775"/>
        <pc:sldMkLst>
          <pc:docMk/>
          <pc:sldMk cId="1447988595" sldId="258"/>
        </pc:sldMkLst>
        <pc:spChg chg="mod">
          <ac:chgData name="Gajendra Singh" userId="a83327198188c0a8" providerId="LiveId" clId="{6D628472-D243-4FFE-B8EA-83EFFDCF6EE3}" dt="2025-06-26T04:08:58.765" v="82" actId="403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6D628472-D243-4FFE-B8EA-83EFFDCF6EE3}" dt="2025-06-26T04:08:37.282" v="75" actId="403"/>
          <ac:spMkLst>
            <pc:docMk/>
            <pc:sldMk cId="1447988595" sldId="258"/>
            <ac:spMk id="3" creationId="{0C7A5AA5-B37C-4ED3-237F-A34E5996024B}"/>
          </ac:spMkLst>
        </pc:spChg>
      </pc:sldChg>
      <pc:sldChg chg="modSp mod modTransition modAnim">
        <pc:chgData name="Gajendra Singh" userId="a83327198188c0a8" providerId="LiveId" clId="{6D628472-D243-4FFE-B8EA-83EFFDCF6EE3}" dt="2025-06-28T12:20:26.030" v="773" actId="1035"/>
        <pc:sldMkLst>
          <pc:docMk/>
          <pc:sldMk cId="3195374261" sldId="259"/>
        </pc:sldMkLst>
        <pc:spChg chg="mod">
          <ac:chgData name="Gajendra Singh" userId="a83327198188c0a8" providerId="LiveId" clId="{6D628472-D243-4FFE-B8EA-83EFFDCF6EE3}" dt="2025-06-28T12:20:26.030" v="773" actId="1035"/>
          <ac:spMkLst>
            <pc:docMk/>
            <pc:sldMk cId="3195374261" sldId="259"/>
            <ac:spMk id="2" creationId="{69FBC03B-87F0-4201-43C4-B3BC58D78DE9}"/>
          </ac:spMkLst>
        </pc:spChg>
        <pc:picChg chg="mod">
          <ac:chgData name="Gajendra Singh" userId="a83327198188c0a8" providerId="LiveId" clId="{6D628472-D243-4FFE-B8EA-83EFFDCF6EE3}" dt="2025-06-28T11:58:38.587" v="543" actId="1440"/>
          <ac:picMkLst>
            <pc:docMk/>
            <pc:sldMk cId="3195374261" sldId="259"/>
            <ac:picMk id="1026" creationId="{D2ED9849-8750-9F86-A21D-8B0C91829998}"/>
          </ac:picMkLst>
        </pc:picChg>
      </pc:sldChg>
      <pc:sldChg chg="addSp modSp mod modTransition modAnim chgLayout">
        <pc:chgData name="Gajendra Singh" userId="a83327198188c0a8" providerId="LiveId" clId="{6D628472-D243-4FFE-B8EA-83EFFDCF6EE3}" dt="2025-06-28T12:15:13.035" v="716"/>
        <pc:sldMkLst>
          <pc:docMk/>
          <pc:sldMk cId="1136012677" sldId="260"/>
        </pc:sldMkLst>
        <pc:spChg chg="mod ord">
          <ac:chgData name="Gajendra Singh" userId="a83327198188c0a8" providerId="LiveId" clId="{6D628472-D243-4FFE-B8EA-83EFFDCF6EE3}" dt="2025-06-26T04:01:33.080" v="14" actId="14100"/>
          <ac:spMkLst>
            <pc:docMk/>
            <pc:sldMk cId="1136012677" sldId="260"/>
            <ac:spMk id="2" creationId="{74139E64-A67E-2FA4-D612-4DD96B0BB232}"/>
          </ac:spMkLst>
        </pc:spChg>
        <pc:spChg chg="add mod ord">
          <ac:chgData name="Gajendra Singh" userId="a83327198188c0a8" providerId="LiveId" clId="{6D628472-D243-4FFE-B8EA-83EFFDCF6EE3}" dt="2025-06-26T04:02:55.300" v="31" actId="5793"/>
          <ac:spMkLst>
            <pc:docMk/>
            <pc:sldMk cId="1136012677" sldId="260"/>
            <ac:spMk id="3" creationId="{79DBDBE3-6B59-1230-F538-7F558AECB1DB}"/>
          </ac:spMkLst>
        </pc:spChg>
      </pc:sldChg>
      <pc:sldChg chg="modSp mod modTransition modAnim">
        <pc:chgData name="Gajendra Singh" userId="a83327198188c0a8" providerId="LiveId" clId="{6D628472-D243-4FFE-B8EA-83EFFDCF6EE3}" dt="2025-06-28T12:16:59.753" v="738"/>
        <pc:sldMkLst>
          <pc:docMk/>
          <pc:sldMk cId="567585461" sldId="261"/>
        </pc:sldMkLst>
        <pc:spChg chg="mod">
          <ac:chgData name="Gajendra Singh" userId="a83327198188c0a8" providerId="LiveId" clId="{6D628472-D243-4FFE-B8EA-83EFFDCF6EE3}" dt="2025-06-26T04:14:08.528" v="138" actId="27636"/>
          <ac:spMkLst>
            <pc:docMk/>
            <pc:sldMk cId="567585461" sldId="261"/>
            <ac:spMk id="2" creationId="{DEE8E94F-DFDD-FFC5-0BBC-E9F658940309}"/>
          </ac:spMkLst>
        </pc:spChg>
      </pc:sldChg>
      <pc:sldChg chg="delSp modSp del mod modTransition">
        <pc:chgData name="Gajendra Singh" userId="a83327198188c0a8" providerId="LiveId" clId="{6D628472-D243-4FFE-B8EA-83EFFDCF6EE3}" dt="2025-06-26T04:20:48.191" v="232" actId="2696"/>
        <pc:sldMkLst>
          <pc:docMk/>
          <pc:sldMk cId="1637395705" sldId="262"/>
        </pc:sldMkLst>
      </pc:sldChg>
      <pc:sldChg chg="modSp mod modTransition modAnim">
        <pc:chgData name="Gajendra Singh" userId="a83327198188c0a8" providerId="LiveId" clId="{6D628472-D243-4FFE-B8EA-83EFFDCF6EE3}" dt="2025-06-28T12:17:04.479" v="740"/>
        <pc:sldMkLst>
          <pc:docMk/>
          <pc:sldMk cId="1358711640" sldId="263"/>
        </pc:sldMkLst>
        <pc:spChg chg="mod">
          <ac:chgData name="Gajendra Singh" userId="a83327198188c0a8" providerId="LiveId" clId="{6D628472-D243-4FFE-B8EA-83EFFDCF6EE3}" dt="2025-06-28T12:12:04.611" v="685" actId="20577"/>
          <ac:spMkLst>
            <pc:docMk/>
            <pc:sldMk cId="1358711640" sldId="263"/>
            <ac:spMk id="2" creationId="{A87FCEE9-696F-867F-C613-2BF7599B94F7}"/>
          </ac:spMkLst>
        </pc:spChg>
        <pc:spChg chg="mod">
          <ac:chgData name="Gajendra Singh" userId="a83327198188c0a8" providerId="LiveId" clId="{6D628472-D243-4FFE-B8EA-83EFFDCF6EE3}" dt="2025-06-28T12:11:22.027" v="679" actId="1076"/>
          <ac:spMkLst>
            <pc:docMk/>
            <pc:sldMk cId="1358711640" sldId="263"/>
            <ac:spMk id="3" creationId="{90AD51AF-5394-781D-1014-2A65FE151FC1}"/>
          </ac:spMkLst>
        </pc:spChg>
      </pc:sldChg>
      <pc:sldChg chg="addSp delSp modSp mod modTransition">
        <pc:chgData name="Gajendra Singh" userId="a83327198188c0a8" providerId="LiveId" clId="{6D628472-D243-4FFE-B8EA-83EFFDCF6EE3}" dt="2025-06-28T12:13:25.983" v="709" actId="27636"/>
        <pc:sldMkLst>
          <pc:docMk/>
          <pc:sldMk cId="2908444679" sldId="264"/>
        </pc:sldMkLst>
        <pc:spChg chg="add del mod">
          <ac:chgData name="Gajendra Singh" userId="a83327198188c0a8" providerId="LiveId" clId="{6D628472-D243-4FFE-B8EA-83EFFDCF6EE3}" dt="2025-06-28T12:13:11.264" v="701" actId="403"/>
          <ac:spMkLst>
            <pc:docMk/>
            <pc:sldMk cId="2908444679" sldId="264"/>
            <ac:spMk id="2" creationId="{F91DFCDF-9E2C-DB60-832F-F58E42B3536F}"/>
          </ac:spMkLst>
        </pc:spChg>
        <pc:spChg chg="add del mod">
          <ac:chgData name="Gajendra Singh" userId="a83327198188c0a8" providerId="LiveId" clId="{6D628472-D243-4FFE-B8EA-83EFFDCF6EE3}" dt="2025-06-28T12:13:07.200" v="699" actId="1076"/>
          <ac:spMkLst>
            <pc:docMk/>
            <pc:sldMk cId="2908444679" sldId="264"/>
            <ac:spMk id="4" creationId="{7A7850B3-DFAA-AD3E-798D-4C92443A24F1}"/>
          </ac:spMkLst>
        </pc:spChg>
        <pc:spChg chg="add del mod">
          <ac:chgData name="Gajendra Singh" userId="a83327198188c0a8" providerId="LiveId" clId="{6D628472-D243-4FFE-B8EA-83EFFDCF6EE3}" dt="2025-06-28T12:13:25.983" v="709" actId="27636"/>
          <ac:spMkLst>
            <pc:docMk/>
            <pc:sldMk cId="2908444679" sldId="264"/>
            <ac:spMk id="5" creationId="{4E91A908-2F52-31EC-50B7-B3E4FBF0DB7E}"/>
          </ac:spMkLst>
        </pc:spChg>
      </pc:sldChg>
      <pc:sldChg chg="addSp delSp modSp mod modTransition modAnim">
        <pc:chgData name="Gajendra Singh" userId="a83327198188c0a8" providerId="LiveId" clId="{6D628472-D243-4FFE-B8EA-83EFFDCF6EE3}" dt="2025-06-28T12:16:52.249" v="737"/>
        <pc:sldMkLst>
          <pc:docMk/>
          <pc:sldMk cId="3748831875" sldId="266"/>
        </pc:sldMkLst>
        <pc:spChg chg="mod">
          <ac:chgData name="Gajendra Singh" userId="a83327198188c0a8" providerId="LiveId" clId="{6D628472-D243-4FFE-B8EA-83EFFDCF6EE3}" dt="2025-06-28T12:03:18.146" v="570" actId="20577"/>
          <ac:spMkLst>
            <pc:docMk/>
            <pc:sldMk cId="3748831875" sldId="266"/>
            <ac:spMk id="2" creationId="{0B93122B-1373-2835-36F7-05E71223BB09}"/>
          </ac:spMkLst>
        </pc:spChg>
        <pc:spChg chg="add del mod">
          <ac:chgData name="Gajendra Singh" userId="a83327198188c0a8" providerId="LiveId" clId="{6D628472-D243-4FFE-B8EA-83EFFDCF6EE3}" dt="2025-06-28T11:47:26.089" v="364" actId="1035"/>
          <ac:spMkLst>
            <pc:docMk/>
            <pc:sldMk cId="3748831875" sldId="266"/>
            <ac:spMk id="3" creationId="{D572F519-BC67-ADEB-6541-9E09F90E0A9E}"/>
          </ac:spMkLst>
        </pc:spChg>
      </pc:sldChg>
      <pc:sldChg chg="delSp modSp del mod modTransition">
        <pc:chgData name="Gajendra Singh" userId="a83327198188c0a8" providerId="LiveId" clId="{6D628472-D243-4FFE-B8EA-83EFFDCF6EE3}" dt="2025-06-26T04:20:53.874" v="233" actId="2696"/>
        <pc:sldMkLst>
          <pc:docMk/>
          <pc:sldMk cId="212615565" sldId="269"/>
        </pc:sldMkLst>
      </pc:sldChg>
      <pc:sldChg chg="modSp mod modTransition modAnim">
        <pc:chgData name="Gajendra Singh" userId="a83327198188c0a8" providerId="LiveId" clId="{6D628472-D243-4FFE-B8EA-83EFFDCF6EE3}" dt="2025-06-28T12:13:52.568" v="711" actId="1076"/>
        <pc:sldMkLst>
          <pc:docMk/>
          <pc:sldMk cId="2894238421" sldId="271"/>
        </pc:sldMkLst>
        <pc:spChg chg="mod">
          <ac:chgData name="Gajendra Singh" userId="a83327198188c0a8" providerId="LiveId" clId="{6D628472-D243-4FFE-B8EA-83EFFDCF6EE3}" dt="2025-06-28T12:13:52.568" v="711" actId="1076"/>
          <ac:spMkLst>
            <pc:docMk/>
            <pc:sldMk cId="2894238421" sldId="271"/>
            <ac:spMk id="2" creationId="{CA1F0CE3-2B79-FF6C-6ECF-73328E1E3E48}"/>
          </ac:spMkLst>
        </pc:spChg>
      </pc:sldChg>
      <pc:sldChg chg="addSp delSp modSp mod modTransition modAnim">
        <pc:chgData name="Gajendra Singh" userId="a83327198188c0a8" providerId="LiveId" clId="{6D628472-D243-4FFE-B8EA-83EFFDCF6EE3}" dt="2025-06-28T12:16:41.533" v="734"/>
        <pc:sldMkLst>
          <pc:docMk/>
          <pc:sldMk cId="315368724" sldId="272"/>
        </pc:sldMkLst>
        <pc:spChg chg="mod">
          <ac:chgData name="Gajendra Singh" userId="a83327198188c0a8" providerId="LiveId" clId="{6D628472-D243-4FFE-B8EA-83EFFDCF6EE3}" dt="2025-06-28T12:07:41.275" v="615" actId="14100"/>
          <ac:spMkLst>
            <pc:docMk/>
            <pc:sldMk cId="315368724" sldId="272"/>
            <ac:spMk id="2" creationId="{F825FEEA-C77C-3017-BD27-3C88E4D902CA}"/>
          </ac:spMkLst>
        </pc:spChg>
        <pc:spChg chg="mod">
          <ac:chgData name="Gajendra Singh" userId="a83327198188c0a8" providerId="LiveId" clId="{6D628472-D243-4FFE-B8EA-83EFFDCF6EE3}" dt="2025-06-28T11:51:31.669" v="475" actId="1076"/>
          <ac:spMkLst>
            <pc:docMk/>
            <pc:sldMk cId="315368724" sldId="272"/>
            <ac:spMk id="3" creationId="{C8FB35BE-B8B9-812B-7BC1-CE78A6FCBACB}"/>
          </ac:spMkLst>
        </pc:spChg>
      </pc:sldChg>
      <pc:sldChg chg="modSp del mod">
        <pc:chgData name="Gajendra Singh" userId="a83327198188c0a8" providerId="LiveId" clId="{6D628472-D243-4FFE-B8EA-83EFFDCF6EE3}" dt="2025-06-26T04:22:21.012" v="248" actId="2696"/>
        <pc:sldMkLst>
          <pc:docMk/>
          <pc:sldMk cId="1179171588" sldId="273"/>
        </pc:sldMkLst>
      </pc:sldChg>
    </pc:docChg>
  </pc:docChgLst>
  <pc:docChgLst>
    <pc:chgData name="Gajendra Singh" userId="a83327198188c0a8" providerId="LiveId" clId="{757472EF-2DF2-45CE-9B4F-197E4BE4845A}"/>
    <pc:docChg chg="undo redo custSel addSld modSld">
      <pc:chgData name="Gajendra Singh" userId="a83327198188c0a8" providerId="LiveId" clId="{757472EF-2DF2-45CE-9B4F-197E4BE4845A}" dt="2025-07-17T04:19:18.429" v="498"/>
      <pc:docMkLst>
        <pc:docMk/>
      </pc:docMkLst>
      <pc:sldChg chg="modSp mod modTransition modAnim">
        <pc:chgData name="Gajendra Singh" userId="a83327198188c0a8" providerId="LiveId" clId="{757472EF-2DF2-45CE-9B4F-197E4BE4845A}" dt="2025-07-17T04:14:18.219" v="436"/>
        <pc:sldMkLst>
          <pc:docMk/>
          <pc:sldMk cId="3881967257" sldId="257"/>
        </pc:sldMkLst>
        <pc:spChg chg="mod">
          <ac:chgData name="Gajendra Singh" userId="a83327198188c0a8" providerId="LiveId" clId="{757472EF-2DF2-45CE-9B4F-197E4BE4845A}" dt="2025-06-28T12:52:49.026" v="23" actId="403"/>
          <ac:spMkLst>
            <pc:docMk/>
            <pc:sldMk cId="3881967257" sldId="257"/>
            <ac:spMk id="2" creationId="{4FD4A761-C3C9-C27F-A1DF-DCBA31756F0E}"/>
          </ac:spMkLst>
        </pc:spChg>
        <pc:spChg chg="mod">
          <ac:chgData name="Gajendra Singh" userId="a83327198188c0a8" providerId="LiveId" clId="{757472EF-2DF2-45CE-9B4F-197E4BE4845A}" dt="2025-06-28T13:32:02.372" v="291" actId="27636"/>
          <ac:spMkLst>
            <pc:docMk/>
            <pc:sldMk cId="3881967257" sldId="257"/>
            <ac:spMk id="3" creationId="{118FE496-2DB9-CB70-F9F6-6FBF49F510B7}"/>
          </ac:spMkLst>
        </pc:spChg>
      </pc:sldChg>
      <pc:sldChg chg="addSp modSp mod modTransition modAnim">
        <pc:chgData name="Gajendra Singh" userId="a83327198188c0a8" providerId="LiveId" clId="{757472EF-2DF2-45CE-9B4F-197E4BE4845A}" dt="2025-07-17T04:19:18.429" v="498"/>
        <pc:sldMkLst>
          <pc:docMk/>
          <pc:sldMk cId="1447988595" sldId="258"/>
        </pc:sldMkLst>
        <pc:spChg chg="mod">
          <ac:chgData name="Gajendra Singh" userId="a83327198188c0a8" providerId="LiveId" clId="{757472EF-2DF2-45CE-9B4F-197E4BE4845A}" dt="2025-07-17T04:18:46.859" v="488" actId="1076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757472EF-2DF2-45CE-9B4F-197E4BE4845A}" dt="2025-07-17T04:18:41.483" v="487" actId="1037"/>
          <ac:spMkLst>
            <pc:docMk/>
            <pc:sldMk cId="1447988595" sldId="258"/>
            <ac:spMk id="3" creationId="{0C7A5AA5-B37C-4ED3-237F-A34E5996024B}"/>
          </ac:spMkLst>
        </pc:spChg>
        <pc:picChg chg="add mod">
          <ac:chgData name="Gajendra Singh" userId="a83327198188c0a8" providerId="LiveId" clId="{757472EF-2DF2-45CE-9B4F-197E4BE4845A}" dt="2025-07-17T04:18:50.028" v="489" actId="1076"/>
          <ac:picMkLst>
            <pc:docMk/>
            <pc:sldMk cId="1447988595" sldId="258"/>
            <ac:picMk id="2050" creationId="{BCFAE82D-1689-6C26-46F4-53F8D1AD2EA1}"/>
          </ac:picMkLst>
        </pc:picChg>
      </pc:sldChg>
      <pc:sldChg chg="addSp delSp modSp mod modTransition modAnim">
        <pc:chgData name="Gajendra Singh" userId="a83327198188c0a8" providerId="LiveId" clId="{757472EF-2DF2-45CE-9B4F-197E4BE4845A}" dt="2025-07-17T04:14:27.741" v="440"/>
        <pc:sldMkLst>
          <pc:docMk/>
          <pc:sldMk cId="3195374261" sldId="259"/>
        </pc:sldMkLst>
        <pc:spChg chg="mod">
          <ac:chgData name="Gajendra Singh" userId="a83327198188c0a8" providerId="LiveId" clId="{757472EF-2DF2-45CE-9B4F-197E4BE4845A}" dt="2025-06-28T12:54:51.893" v="45" actId="14100"/>
          <ac:spMkLst>
            <pc:docMk/>
            <pc:sldMk cId="3195374261" sldId="259"/>
            <ac:spMk id="2" creationId="{69FBC03B-87F0-4201-43C4-B3BC58D78DE9}"/>
          </ac:spMkLst>
        </pc:spChg>
        <pc:spChg chg="mod">
          <ac:chgData name="Gajendra Singh" userId="a83327198188c0a8" providerId="LiveId" clId="{757472EF-2DF2-45CE-9B4F-197E4BE4845A}" dt="2025-06-28T13:13:13.206" v="212" actId="1076"/>
          <ac:spMkLst>
            <pc:docMk/>
            <pc:sldMk cId="3195374261" sldId="259"/>
            <ac:spMk id="3" creationId="{DFD88785-6EE4-B39F-C435-4BEE4FAF6CD9}"/>
          </ac:spMkLst>
        </pc:spChg>
        <pc:picChg chg="mod">
          <ac:chgData name="Gajendra Singh" userId="a83327198188c0a8" providerId="LiveId" clId="{757472EF-2DF2-45CE-9B4F-197E4BE4845A}" dt="2025-06-28T13:13:02.334" v="210" actId="1076"/>
          <ac:picMkLst>
            <pc:docMk/>
            <pc:sldMk cId="3195374261" sldId="259"/>
            <ac:picMk id="1026" creationId="{D2ED9849-8750-9F86-A21D-8B0C91829998}"/>
          </ac:picMkLst>
        </pc:picChg>
      </pc:sldChg>
      <pc:sldChg chg="addSp delSp modSp mod modTransition delAnim modAnim">
        <pc:chgData name="Gajendra Singh" userId="a83327198188c0a8" providerId="LiveId" clId="{757472EF-2DF2-45CE-9B4F-197E4BE4845A}" dt="2025-07-17T04:14:31.003" v="442"/>
        <pc:sldMkLst>
          <pc:docMk/>
          <pc:sldMk cId="1136012677" sldId="260"/>
        </pc:sldMkLst>
        <pc:spChg chg="mod">
          <ac:chgData name="Gajendra Singh" userId="a83327198188c0a8" providerId="LiveId" clId="{757472EF-2DF2-45CE-9B4F-197E4BE4845A}" dt="2025-06-28T13:01:48.583" v="119" actId="1076"/>
          <ac:spMkLst>
            <pc:docMk/>
            <pc:sldMk cId="1136012677" sldId="260"/>
            <ac:spMk id="2" creationId="{74139E64-A67E-2FA4-D612-4DD96B0BB232}"/>
          </ac:spMkLst>
        </pc:spChg>
        <pc:spChg chg="add del mod">
          <ac:chgData name="Gajendra Singh" userId="a83327198188c0a8" providerId="LiveId" clId="{757472EF-2DF2-45CE-9B4F-197E4BE4845A}" dt="2025-06-28T13:20:52.837" v="224" actId="1076"/>
          <ac:spMkLst>
            <pc:docMk/>
            <pc:sldMk cId="1136012677" sldId="260"/>
            <ac:spMk id="3" creationId="{79DBDBE3-6B59-1230-F538-7F558AECB1DB}"/>
          </ac:spMkLst>
        </pc:spChg>
        <pc:spChg chg="add del">
          <ac:chgData name="Gajendra Singh" userId="a83327198188c0a8" providerId="LiveId" clId="{757472EF-2DF2-45CE-9B4F-197E4BE4845A}" dt="2025-06-28T13:19:13.435" v="215" actId="478"/>
          <ac:spMkLst>
            <pc:docMk/>
            <pc:sldMk cId="1136012677" sldId="260"/>
            <ac:spMk id="4" creationId="{123E8B5B-F97B-3BBD-FC0E-547247C06DEA}"/>
          </ac:spMkLst>
        </pc:spChg>
        <pc:spChg chg="add del mod">
          <ac:chgData name="Gajendra Singh" userId="a83327198188c0a8" providerId="LiveId" clId="{757472EF-2DF2-45CE-9B4F-197E4BE4845A}" dt="2025-07-17T04:05:58.106" v="298" actId="14826"/>
          <ac:spMkLst>
            <pc:docMk/>
            <pc:sldMk cId="1136012677" sldId="260"/>
            <ac:spMk id="5" creationId="{282A50E4-4F78-5AFA-1965-C19CEEEEF9C5}"/>
          </ac:spMkLst>
        </pc:spChg>
        <pc:picChg chg="add mod">
          <ac:chgData name="Gajendra Singh" userId="a83327198188c0a8" providerId="LiveId" clId="{757472EF-2DF2-45CE-9B4F-197E4BE4845A}" dt="2025-07-17T04:07:01.673" v="309" actId="1076"/>
          <ac:picMkLst>
            <pc:docMk/>
            <pc:sldMk cId="1136012677" sldId="260"/>
            <ac:picMk id="7" creationId="{77AF3B55-4EE5-B2D5-E83D-DD172DB12FFF}"/>
          </ac:picMkLst>
        </pc:picChg>
        <pc:picChg chg="add del mod">
          <ac:chgData name="Gajendra Singh" userId="a83327198188c0a8" providerId="LiveId" clId="{757472EF-2DF2-45CE-9B4F-197E4BE4845A}" dt="2025-07-17T04:06:24.288" v="301" actId="478"/>
          <ac:picMkLst>
            <pc:docMk/>
            <pc:sldMk cId="1136012677" sldId="260"/>
            <ac:picMk id="2054" creationId="{1ABBAEEB-3DBD-5E86-9F40-1A7032849545}"/>
          </ac:picMkLst>
        </pc:picChg>
      </pc:sldChg>
      <pc:sldChg chg="addSp delSp modSp mod modTransition delAnim modAnim chgLayout">
        <pc:chgData name="Gajendra Singh" userId="a83327198188c0a8" providerId="LiveId" clId="{757472EF-2DF2-45CE-9B4F-197E4BE4845A}" dt="2025-07-17T04:14:43.683" v="448"/>
        <pc:sldMkLst>
          <pc:docMk/>
          <pc:sldMk cId="567585461" sldId="261"/>
        </pc:sldMkLst>
        <pc:spChg chg="mod ord">
          <ac:chgData name="Gajendra Singh" userId="a83327198188c0a8" providerId="LiveId" clId="{757472EF-2DF2-45CE-9B4F-197E4BE4845A}" dt="2025-06-28T13:02:59.988" v="145" actId="700"/>
          <ac:spMkLst>
            <pc:docMk/>
            <pc:sldMk cId="567585461" sldId="261"/>
            <ac:spMk id="2" creationId="{DEE8E94F-DFDD-FFC5-0BBC-E9F658940309}"/>
          </ac:spMkLst>
        </pc:spChg>
        <pc:spChg chg="add mod ord">
          <ac:chgData name="Gajendra Singh" userId="a83327198188c0a8" providerId="LiveId" clId="{757472EF-2DF2-45CE-9B4F-197E4BE4845A}" dt="2025-06-28T13:30:33.932" v="270" actId="14100"/>
          <ac:spMkLst>
            <pc:docMk/>
            <pc:sldMk cId="567585461" sldId="261"/>
            <ac:spMk id="4" creationId="{4F5297AB-FBF7-DA2A-98DD-2B9B8A3BFE6D}"/>
          </ac:spMkLst>
        </pc:spChg>
        <pc:picChg chg="add mod">
          <ac:chgData name="Gajendra Singh" userId="a83327198188c0a8" providerId="LiveId" clId="{757472EF-2DF2-45CE-9B4F-197E4BE4845A}" dt="2025-06-28T13:30:37.631" v="271" actId="14100"/>
          <ac:picMkLst>
            <pc:docMk/>
            <pc:sldMk cId="567585461" sldId="261"/>
            <ac:picMk id="5124" creationId="{97D8D4E5-53AE-1A61-E629-B08F6C5271B1}"/>
          </ac:picMkLst>
        </pc:picChg>
      </pc:sldChg>
      <pc:sldChg chg="addSp modSp mod modTransition modAnim">
        <pc:chgData name="Gajendra Singh" userId="a83327198188c0a8" providerId="LiveId" clId="{757472EF-2DF2-45CE-9B4F-197E4BE4845A}" dt="2025-07-17T04:14:46.629" v="450"/>
        <pc:sldMkLst>
          <pc:docMk/>
          <pc:sldMk cId="1358711640" sldId="263"/>
        </pc:sldMkLst>
        <pc:spChg chg="mod">
          <ac:chgData name="Gajendra Singh" userId="a83327198188c0a8" providerId="LiveId" clId="{757472EF-2DF2-45CE-9B4F-197E4BE4845A}" dt="2025-07-17T04:11:16.140" v="384" actId="1076"/>
          <ac:spMkLst>
            <pc:docMk/>
            <pc:sldMk cId="1358711640" sldId="263"/>
            <ac:spMk id="2" creationId="{A87FCEE9-696F-867F-C613-2BF7599B94F7}"/>
          </ac:spMkLst>
        </pc:spChg>
        <pc:spChg chg="mod">
          <ac:chgData name="Gajendra Singh" userId="a83327198188c0a8" providerId="LiveId" clId="{757472EF-2DF2-45CE-9B4F-197E4BE4845A}" dt="2025-07-17T04:11:38.070" v="390" actId="14100"/>
          <ac:spMkLst>
            <pc:docMk/>
            <pc:sldMk cId="1358711640" sldId="263"/>
            <ac:spMk id="3" creationId="{90AD51AF-5394-781D-1014-2A65FE151FC1}"/>
          </ac:spMkLst>
        </pc:spChg>
        <pc:picChg chg="add mod">
          <ac:chgData name="Gajendra Singh" userId="a83327198188c0a8" providerId="LiveId" clId="{757472EF-2DF2-45CE-9B4F-197E4BE4845A}" dt="2025-07-17T04:11:34.132" v="389" actId="1076"/>
          <ac:picMkLst>
            <pc:docMk/>
            <pc:sldMk cId="1358711640" sldId="263"/>
            <ac:picMk id="1026" creationId="{6D361C3D-3023-20DB-89A8-57E95D45E72B}"/>
          </ac:picMkLst>
        </pc:picChg>
      </pc:sldChg>
      <pc:sldChg chg="modSp mod modTransition">
        <pc:chgData name="Gajendra Singh" userId="a83327198188c0a8" providerId="LiveId" clId="{757472EF-2DF2-45CE-9B4F-197E4BE4845A}" dt="2025-07-17T04:15:56.415" v="461" actId="27636"/>
        <pc:sldMkLst>
          <pc:docMk/>
          <pc:sldMk cId="2908444679" sldId="264"/>
        </pc:sldMkLst>
        <pc:spChg chg="mod">
          <ac:chgData name="Gajendra Singh" userId="a83327198188c0a8" providerId="LiveId" clId="{757472EF-2DF2-45CE-9B4F-197E4BE4845A}" dt="2025-07-17T04:15:56.415" v="461" actId="27636"/>
          <ac:spMkLst>
            <pc:docMk/>
            <pc:sldMk cId="2908444679" sldId="264"/>
            <ac:spMk id="5" creationId="{4E91A908-2F52-31EC-50B7-B3E4FBF0DB7E}"/>
          </ac:spMkLst>
        </pc:spChg>
      </pc:sldChg>
      <pc:sldChg chg="addSp delSp modSp mod modTransition delAnim modAnim">
        <pc:chgData name="Gajendra Singh" userId="a83327198188c0a8" providerId="LiveId" clId="{757472EF-2DF2-45CE-9B4F-197E4BE4845A}" dt="2025-07-17T04:14:34.517" v="444"/>
        <pc:sldMkLst>
          <pc:docMk/>
          <pc:sldMk cId="3748831875" sldId="266"/>
        </pc:sldMkLst>
        <pc:spChg chg="mod">
          <ac:chgData name="Gajendra Singh" userId="a83327198188c0a8" providerId="LiveId" clId="{757472EF-2DF2-45CE-9B4F-197E4BE4845A}" dt="2025-06-28T13:23:53.360" v="236" actId="1076"/>
          <ac:spMkLst>
            <pc:docMk/>
            <pc:sldMk cId="3748831875" sldId="266"/>
            <ac:spMk id="2" creationId="{0B93122B-1373-2835-36F7-05E71223BB09}"/>
          </ac:spMkLst>
        </pc:spChg>
        <pc:spChg chg="mod">
          <ac:chgData name="Gajendra Singh" userId="a83327198188c0a8" providerId="LiveId" clId="{757472EF-2DF2-45CE-9B4F-197E4BE4845A}" dt="2025-07-17T04:12:47.415" v="414" actId="1037"/>
          <ac:spMkLst>
            <pc:docMk/>
            <pc:sldMk cId="3748831875" sldId="266"/>
            <ac:spMk id="3" creationId="{D572F519-BC67-ADEB-6541-9E09F90E0A9E}"/>
          </ac:spMkLst>
        </pc:spChg>
        <pc:picChg chg="add del mod">
          <ac:chgData name="Gajendra Singh" userId="a83327198188c0a8" providerId="LiveId" clId="{757472EF-2DF2-45CE-9B4F-197E4BE4845A}" dt="2025-07-17T04:07:45.027" v="316" actId="478"/>
          <ac:picMkLst>
            <pc:docMk/>
            <pc:sldMk cId="3748831875" sldId="266"/>
            <ac:picMk id="4" creationId="{23B669E7-4769-DBB1-6DB1-C9549BD56253}"/>
          </ac:picMkLst>
        </pc:picChg>
        <pc:picChg chg="add mod">
          <ac:chgData name="Gajendra Singh" userId="a83327198188c0a8" providerId="LiveId" clId="{757472EF-2DF2-45CE-9B4F-197E4BE4845A}" dt="2025-07-17T04:12:51.110" v="415" actId="14100"/>
          <ac:picMkLst>
            <pc:docMk/>
            <pc:sldMk cId="3748831875" sldId="266"/>
            <ac:picMk id="6" creationId="{53A1DB5D-BF0C-922A-84A4-1D9BED112BAD}"/>
          </ac:picMkLst>
        </pc:picChg>
      </pc:sldChg>
      <pc:sldChg chg="addSp delSp modSp mod modTransition modAnim">
        <pc:chgData name="Gajendra Singh" userId="a83327198188c0a8" providerId="LiveId" clId="{757472EF-2DF2-45CE-9B4F-197E4BE4845A}" dt="2025-07-17T04:16:45.562" v="463"/>
        <pc:sldMkLst>
          <pc:docMk/>
          <pc:sldMk cId="2894238421" sldId="271"/>
        </pc:sldMkLst>
        <pc:spChg chg="mod">
          <ac:chgData name="Gajendra Singh" userId="a83327198188c0a8" providerId="LiveId" clId="{757472EF-2DF2-45CE-9B4F-197E4BE4845A}" dt="2025-06-28T13:33:01.594" v="293" actId="14100"/>
          <ac:spMkLst>
            <pc:docMk/>
            <pc:sldMk cId="2894238421" sldId="271"/>
            <ac:spMk id="2" creationId="{CA1F0CE3-2B79-FF6C-6ECF-73328E1E3E48}"/>
          </ac:spMkLst>
        </pc:spChg>
        <pc:picChg chg="add mod">
          <ac:chgData name="Gajendra Singh" userId="a83327198188c0a8" providerId="LiveId" clId="{757472EF-2DF2-45CE-9B4F-197E4BE4845A}" dt="2025-06-28T13:11:04.796" v="199" actId="1076"/>
          <ac:picMkLst>
            <pc:docMk/>
            <pc:sldMk cId="2894238421" sldId="271"/>
            <ac:picMk id="1026" creationId="{AB1E247F-CADC-A566-F177-58EEA1700279}"/>
          </ac:picMkLst>
        </pc:picChg>
      </pc:sldChg>
      <pc:sldChg chg="addSp delSp modSp mod modTransition delAnim modAnim">
        <pc:chgData name="Gajendra Singh" userId="a83327198188c0a8" providerId="LiveId" clId="{757472EF-2DF2-45CE-9B4F-197E4BE4845A}" dt="2025-07-17T04:14:37.574" v="446"/>
        <pc:sldMkLst>
          <pc:docMk/>
          <pc:sldMk cId="315368724" sldId="272"/>
        </pc:sldMkLst>
        <pc:spChg chg="mod">
          <ac:chgData name="Gajendra Singh" userId="a83327198188c0a8" providerId="LiveId" clId="{757472EF-2DF2-45CE-9B4F-197E4BE4845A}" dt="2025-06-28T13:01:19.957" v="115" actId="1076"/>
          <ac:spMkLst>
            <pc:docMk/>
            <pc:sldMk cId="315368724" sldId="272"/>
            <ac:spMk id="2" creationId="{F825FEEA-C77C-3017-BD27-3C88E4D902CA}"/>
          </ac:spMkLst>
        </pc:spChg>
        <pc:spChg chg="mod">
          <ac:chgData name="Gajendra Singh" userId="a83327198188c0a8" providerId="LiveId" clId="{757472EF-2DF2-45CE-9B4F-197E4BE4845A}" dt="2025-06-28T13:26:17.823" v="252" actId="1076"/>
          <ac:spMkLst>
            <pc:docMk/>
            <pc:sldMk cId="315368724" sldId="272"/>
            <ac:spMk id="3" creationId="{C8FB35BE-B8B9-812B-7BC1-CE78A6FCBACB}"/>
          </ac:spMkLst>
        </pc:spChg>
        <pc:picChg chg="add mod">
          <ac:chgData name="Gajendra Singh" userId="a83327198188c0a8" providerId="LiveId" clId="{757472EF-2DF2-45CE-9B4F-197E4BE4845A}" dt="2025-06-28T13:26:23.052" v="253" actId="1076"/>
          <ac:picMkLst>
            <pc:docMk/>
            <pc:sldMk cId="315368724" sldId="272"/>
            <ac:picMk id="3076" creationId="{0D2F2708-4F22-D783-5AF1-0581A91181BC}"/>
          </ac:picMkLst>
        </pc:picChg>
      </pc:sldChg>
      <pc:sldChg chg="modSp add mod modTransition modAnim">
        <pc:chgData name="Gajendra Singh" userId="a83327198188c0a8" providerId="LiveId" clId="{757472EF-2DF2-45CE-9B4F-197E4BE4845A}" dt="2025-07-17T04:14:49.667" v="452"/>
        <pc:sldMkLst>
          <pc:docMk/>
          <pc:sldMk cId="3519224637" sldId="273"/>
        </pc:sldMkLst>
        <pc:spChg chg="mod">
          <ac:chgData name="Gajendra Singh" userId="a83327198188c0a8" providerId="LiveId" clId="{757472EF-2DF2-45CE-9B4F-197E4BE4845A}" dt="2025-06-28T13:07:00.368" v="185" actId="403"/>
          <ac:spMkLst>
            <pc:docMk/>
            <pc:sldMk cId="3519224637" sldId="273"/>
            <ac:spMk id="2" creationId="{FF3266D8-B542-4E81-192E-199FA6E4E4E3}"/>
          </ac:spMkLst>
        </pc:spChg>
        <pc:spChg chg="mod">
          <ac:chgData name="Gajendra Singh" userId="a83327198188c0a8" providerId="LiveId" clId="{757472EF-2DF2-45CE-9B4F-197E4BE4845A}" dt="2025-07-17T04:13:55.861" v="434" actId="1037"/>
          <ac:spMkLst>
            <pc:docMk/>
            <pc:sldMk cId="3519224637" sldId="273"/>
            <ac:spMk id="3" creationId="{2171F64A-3893-1A78-B6E7-A005F11B2292}"/>
          </ac:spMkLst>
        </pc:spChg>
      </pc:sldChg>
    </pc:docChg>
  </pc:docChgLst>
  <pc:docChgLst>
    <pc:chgData name="Gajendra Singh" userId="a83327198188c0a8" providerId="LiveId" clId="{3C054BAD-31D1-49B8-B52B-122D1B624461}"/>
    <pc:docChg chg="undo custSel modSld">
      <pc:chgData name="Gajendra Singh" userId="a83327198188c0a8" providerId="LiveId" clId="{3C054BAD-31D1-49B8-B52B-122D1B624461}" dt="2025-06-24T11:43:47.451" v="90"/>
      <pc:docMkLst>
        <pc:docMk/>
      </pc:docMkLst>
      <pc:sldChg chg="modSp mod">
        <pc:chgData name="Gajendra Singh" userId="a83327198188c0a8" providerId="LiveId" clId="{3C054BAD-31D1-49B8-B52B-122D1B624461}" dt="2025-06-24T10:15:42.878" v="51" actId="403"/>
        <pc:sldMkLst>
          <pc:docMk/>
          <pc:sldMk cId="1447988595" sldId="258"/>
        </pc:sldMkLst>
        <pc:spChg chg="mod">
          <ac:chgData name="Gajendra Singh" userId="a83327198188c0a8" providerId="LiveId" clId="{3C054BAD-31D1-49B8-B52B-122D1B624461}" dt="2025-06-24T10:15:42.878" v="51" actId="403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3C054BAD-31D1-49B8-B52B-122D1B624461}" dt="2025-06-24T10:15:32.466" v="49" actId="14100"/>
          <ac:spMkLst>
            <pc:docMk/>
            <pc:sldMk cId="1447988595" sldId="258"/>
            <ac:spMk id="3" creationId="{0C7A5AA5-B37C-4ED3-237F-A34E5996024B}"/>
          </ac:spMkLst>
        </pc:spChg>
      </pc:sldChg>
      <pc:sldChg chg="addSp modSp mod">
        <pc:chgData name="Gajendra Singh" userId="a83327198188c0a8" providerId="LiveId" clId="{3C054BAD-31D1-49B8-B52B-122D1B624461}" dt="2025-06-24T10:16:30.623" v="59" actId="1036"/>
        <pc:sldMkLst>
          <pc:docMk/>
          <pc:sldMk cId="3195374261" sldId="259"/>
        </pc:sldMkLst>
        <pc:spChg chg="mod">
          <ac:chgData name="Gajendra Singh" userId="a83327198188c0a8" providerId="LiveId" clId="{3C054BAD-31D1-49B8-B52B-122D1B624461}" dt="2025-06-24T10:16:30.623" v="59" actId="1036"/>
          <ac:spMkLst>
            <pc:docMk/>
            <pc:sldMk cId="3195374261" sldId="259"/>
            <ac:spMk id="2" creationId="{69FBC03B-87F0-4201-43C4-B3BC58D78DE9}"/>
          </ac:spMkLst>
        </pc:spChg>
        <pc:spChg chg="mod">
          <ac:chgData name="Gajendra Singh" userId="a83327198188c0a8" providerId="LiveId" clId="{3C054BAD-31D1-49B8-B52B-122D1B624461}" dt="2025-06-24T10:16:10.240" v="55" actId="1036"/>
          <ac:spMkLst>
            <pc:docMk/>
            <pc:sldMk cId="3195374261" sldId="259"/>
            <ac:spMk id="3" creationId="{DFD88785-6EE4-B39F-C435-4BEE4FAF6CD9}"/>
          </ac:spMkLst>
        </pc:spChg>
        <pc:picChg chg="add mod">
          <ac:chgData name="Gajendra Singh" userId="a83327198188c0a8" providerId="LiveId" clId="{3C054BAD-31D1-49B8-B52B-122D1B624461}" dt="2025-06-24T10:16:27.700" v="58" actId="1076"/>
          <ac:picMkLst>
            <pc:docMk/>
            <pc:sldMk cId="3195374261" sldId="259"/>
            <ac:picMk id="1026" creationId="{D2ED9849-8750-9F86-A21D-8B0C91829998}"/>
          </ac:picMkLst>
        </pc:picChg>
      </pc:sldChg>
      <pc:sldChg chg="modSp">
        <pc:chgData name="Gajendra Singh" userId="a83327198188c0a8" providerId="LiveId" clId="{3C054BAD-31D1-49B8-B52B-122D1B624461}" dt="2025-06-24T10:16:42.742" v="62" actId="1036"/>
        <pc:sldMkLst>
          <pc:docMk/>
          <pc:sldMk cId="1136012677" sldId="260"/>
        </pc:sldMkLst>
      </pc:sldChg>
      <pc:sldChg chg="modSp mod">
        <pc:chgData name="Gajendra Singh" userId="a83327198188c0a8" providerId="LiveId" clId="{3C054BAD-31D1-49B8-B52B-122D1B624461}" dt="2025-06-24T11:43:47.451" v="90"/>
        <pc:sldMkLst>
          <pc:docMk/>
          <pc:sldMk cId="567585461" sldId="261"/>
        </pc:sldMkLst>
      </pc:sldChg>
      <pc:sldChg chg="modSp mod">
        <pc:chgData name="Gajendra Singh" userId="a83327198188c0a8" providerId="LiveId" clId="{3C054BAD-31D1-49B8-B52B-122D1B624461}" dt="2025-06-24T10:17:54.587" v="68" actId="14100"/>
        <pc:sldMkLst>
          <pc:docMk/>
          <pc:sldMk cId="3748831875" sldId="266"/>
        </pc:sldMkLst>
        <pc:spChg chg="mod">
          <ac:chgData name="Gajendra Singh" userId="a83327198188c0a8" providerId="LiveId" clId="{3C054BAD-31D1-49B8-B52B-122D1B624461}" dt="2025-06-24T10:17:36.543" v="67" actId="403"/>
          <ac:spMkLst>
            <pc:docMk/>
            <pc:sldMk cId="3748831875" sldId="266"/>
            <ac:spMk id="3" creationId="{D572F519-BC67-ADEB-6541-9E09F90E0A9E}"/>
          </ac:spMkLst>
        </pc:spChg>
      </pc:sldChg>
      <pc:sldChg chg="modSp">
        <pc:chgData name="Gajendra Singh" userId="a83327198188c0a8" providerId="LiveId" clId="{3C054BAD-31D1-49B8-B52B-122D1B624461}" dt="2025-06-24T11:43:47.451" v="90"/>
        <pc:sldMkLst>
          <pc:docMk/>
          <pc:sldMk cId="2894238421" sldId="271"/>
        </pc:sldMkLst>
        <pc:spChg chg="mod">
          <ac:chgData name="Gajendra Singh" userId="a83327198188c0a8" providerId="LiveId" clId="{3C054BAD-31D1-49B8-B52B-122D1B624461}" dt="2025-06-24T11:43:47.451" v="90"/>
          <ac:spMkLst>
            <pc:docMk/>
            <pc:sldMk cId="2894238421" sldId="271"/>
            <ac:spMk id="2" creationId="{CA1F0CE3-2B79-FF6C-6ECF-73328E1E3E48}"/>
          </ac:spMkLst>
        </pc:spChg>
      </pc:sldChg>
      <pc:sldChg chg="addSp modSp mod chgLayout">
        <pc:chgData name="Gajendra Singh" userId="a83327198188c0a8" providerId="LiveId" clId="{3C054BAD-31D1-49B8-B52B-122D1B624461}" dt="2025-06-24T10:20:13.407" v="84" actId="1076"/>
        <pc:sldMkLst>
          <pc:docMk/>
          <pc:sldMk cId="117917158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33A4-A9C9-4848-AC3D-7696A0A6ADF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363B-50B7-457C-BFD6-F7D0118CF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5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73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78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90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55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71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4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08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3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9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982D-0983-42D9-AA9C-2386A2F952A6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9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.libretexts.org/TextMaps/Map%3A_Introductory_Biology_(CK-12)/13%3A_Human_Biology/13._18%3A_Central_Nervous_System" TargetMode="External"/><Relationship Id="rId2" Type="http://schemas.openxmlformats.org/officeDocument/2006/relationships/image" Target="../media/image3.1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0CE3-2B79-FF6C-6ECF-73328E1E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804" y="523136"/>
            <a:ext cx="11296838" cy="1788366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The Human Brain</a:t>
            </a:r>
            <a:endParaRPr lang="en-IN" sz="88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Brain Diagrams For Kids">
            <a:extLst>
              <a:ext uri="{FF2B5EF4-FFF2-40B4-BE49-F238E27FC236}">
                <a16:creationId xmlns:a16="http://schemas.microsoft.com/office/drawing/2014/main" id="{AB1E247F-CADC-A566-F177-58EEA1700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4" t="10121" r="15336" b="12096"/>
          <a:stretch>
            <a:fillRect/>
          </a:stretch>
        </p:blipFill>
        <p:spPr bwMode="auto">
          <a:xfrm>
            <a:off x="3750733" y="2793999"/>
            <a:ext cx="4690534" cy="30818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423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5CFB-672D-C749-E3AB-455AAB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66D8-B542-4E81-192E-199FA6E4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965" y="302381"/>
            <a:ext cx="10294070" cy="1484086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Conclusion:</a:t>
            </a:r>
            <a:endParaRPr lang="en-IN" sz="8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F64A-3893-1A78-B6E7-A005F11B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880" y="2133601"/>
            <a:ext cx="8872368" cy="405212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 The human brain is a complex and powerful organ that plays a crucial role in nearly every aspect of our lives. Understanding its structure and functions helps us appreciate its significance in health and disease.</a:t>
            </a:r>
          </a:p>
          <a:p>
            <a:pPr marL="0" indent="0">
              <a:buNone/>
            </a:pPr>
            <a:endParaRPr lang="en-US" sz="4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40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2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FCDF-9E2C-DB60-832F-F58E42B3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089049"/>
            <a:ext cx="8911687" cy="1936196"/>
          </a:xfrm>
        </p:spPr>
        <p:txBody>
          <a:bodyPr>
            <a:normAutofit/>
          </a:bodyPr>
          <a:lstStyle/>
          <a:p>
            <a:pPr algn="ctr"/>
            <a:r>
              <a:rPr lang="en-IN" sz="8800" b="1" i="1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1A908-2F52-31EC-50B7-B3E4FBF0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067" y="4904192"/>
            <a:ext cx="6065931" cy="1574893"/>
          </a:xfrm>
        </p:spPr>
        <p:txBody>
          <a:bodyPr>
            <a:normAutofit fontScale="92500"/>
          </a:bodyPr>
          <a:lstStyle/>
          <a:p>
            <a:r>
              <a:rPr lang="en-IN" sz="3600" b="1" i="1" dirty="0"/>
              <a:t>By :  Dimple Singh</a:t>
            </a:r>
          </a:p>
          <a:p>
            <a:r>
              <a:rPr lang="en-IN" sz="3600" b="1" i="1" dirty="0"/>
              <a:t>Batch I.D. : 241004514302</a:t>
            </a:r>
          </a:p>
          <a:p>
            <a:pPr marL="0" indent="0">
              <a:buNone/>
            </a:pPr>
            <a:endParaRPr lang="en-IN" sz="3600" b="1" i="1" dirty="0"/>
          </a:p>
        </p:txBody>
      </p:sp>
      <p:sp>
        <p:nvSpPr>
          <p:cNvPr id="4" name="AutoShape 4" descr="Image result for global warming ">
            <a:extLst>
              <a:ext uri="{FF2B5EF4-FFF2-40B4-BE49-F238E27FC236}">
                <a16:creationId xmlns:a16="http://schemas.microsoft.com/office/drawing/2014/main" id="{7A7850B3-DFAA-AD3E-798D-4C92443A2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35727"/>
            <a:ext cx="1745673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4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761-C3C9-C27F-A1DF-DCBA317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63510"/>
            <a:ext cx="8911687" cy="1280890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Contents:</a:t>
            </a:r>
            <a:endParaRPr lang="en-IN" sz="80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E496-2DB9-CB70-F9F6-6FBF49F5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944338"/>
            <a:ext cx="9530607" cy="39266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Parts of The Human Brain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Functions of The Human Brain</a:t>
            </a:r>
          </a:p>
          <a:p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Conclusion</a:t>
            </a: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US" sz="44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96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B8F0-5995-7BE2-DB2E-5EA9CBF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12" y="334653"/>
            <a:ext cx="8911687" cy="1612506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88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  <a:endParaRPr lang="en-IN" sz="88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5AA5-B37C-4ED3-237F-A34E599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2" y="2180733"/>
            <a:ext cx="6868474" cy="4257773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The human brain is the most complex organ in the body. It controls thought, memory, emotion, touch, motor skills, vision, breathing, temperature, and many more processes.</a:t>
            </a:r>
          </a:p>
          <a:p>
            <a:endParaRPr lang="en-IN" sz="4000" dirty="0">
              <a:latin typeface="Bahnschrift" panose="020B0502040204020203" pitchFamily="34" charset="0"/>
            </a:endParaRPr>
          </a:p>
          <a:p>
            <a:endParaRPr lang="en-IN" sz="40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Human Brain Sketch Diagram">
            <a:extLst>
              <a:ext uri="{FF2B5EF4-FFF2-40B4-BE49-F238E27FC236}">
                <a16:creationId xmlns:a16="http://schemas.microsoft.com/office/drawing/2014/main" id="{BCFAE82D-1689-6C26-46F4-53F8D1AD2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51"/>
          <a:stretch>
            <a:fillRect/>
          </a:stretch>
        </p:blipFill>
        <p:spPr bwMode="auto">
          <a:xfrm>
            <a:off x="8112812" y="1779309"/>
            <a:ext cx="3510833" cy="32993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8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C03B-87F0-4201-43C4-B3BC58D7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64089"/>
            <a:ext cx="9573134" cy="1280890"/>
          </a:xfrm>
        </p:spPr>
        <p:txBody>
          <a:bodyPr>
            <a:noAutofit/>
          </a:bodyPr>
          <a:lstStyle/>
          <a:p>
            <a:r>
              <a:rPr lang="en-US" sz="72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Parts of Human Brain</a:t>
            </a:r>
            <a:endParaRPr lang="en-IN" sz="72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8785-6EE4-B39F-C435-4BEE4FAF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14" y="2036188"/>
            <a:ext cx="5163620" cy="4165863"/>
          </a:xfrm>
        </p:spPr>
        <p:txBody>
          <a:bodyPr>
            <a:noAutofit/>
          </a:bodyPr>
          <a:lstStyle/>
          <a:p>
            <a:r>
              <a:rPr lang="en-IN" sz="4000" dirty="0">
                <a:latin typeface="Bahnschrift" panose="020B0502040204020203" pitchFamily="34" charset="0"/>
              </a:rPr>
              <a:t>Cerebrum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Cerebellum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Brainstem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Limbic System</a:t>
            </a:r>
          </a:p>
          <a:p>
            <a:r>
              <a:rPr lang="en-IN" sz="4000" dirty="0">
                <a:latin typeface="Bahnschrift" panose="020B0502040204020203" pitchFamily="34" charset="0"/>
              </a:rPr>
              <a:t> Hypothalamus and Thalamus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ED9849-8750-9F86-A21D-8B0C91829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6901011" y="2008694"/>
            <a:ext cx="4545921" cy="3452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9E64-A67E-2FA4-D612-4DD96B0B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32" y="462457"/>
            <a:ext cx="9930336" cy="1280890"/>
          </a:xfrm>
        </p:spPr>
        <p:txBody>
          <a:bodyPr>
            <a:noAutofit/>
          </a:bodyPr>
          <a:lstStyle/>
          <a:p>
            <a:r>
              <a:rPr lang="en-US" sz="72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Cerebrum:</a:t>
            </a:r>
            <a:endParaRPr lang="en-IN" sz="72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DBE3-6B59-1230-F538-7F558AECB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65" y="2041503"/>
            <a:ext cx="5811835" cy="43540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The cerebrum is the largest part of the brain, divided into two hemispheres. It controls voluntary actions, speech, senses, thought, and memory.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/>
          </a:p>
        </p:txBody>
      </p:sp>
      <p:sp>
        <p:nvSpPr>
          <p:cNvPr id="4" name="AutoShape 2" descr="Pictures Of Cerebrum">
            <a:extLst>
              <a:ext uri="{FF2B5EF4-FFF2-40B4-BE49-F238E27FC236}">
                <a16:creationId xmlns:a16="http://schemas.microsoft.com/office/drawing/2014/main" id="{123E8B5B-F97B-3BBD-FC0E-547247C06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F3B55-4EE5-B2D5-E83D-DD172DB1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13" y="800372"/>
            <a:ext cx="4817922" cy="43540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601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122B-1373-2835-36F7-05E71223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5" y="383851"/>
            <a:ext cx="9888717" cy="1468641"/>
          </a:xfrm>
        </p:spPr>
        <p:txBody>
          <a:bodyPr>
            <a:noAutofit/>
          </a:bodyPr>
          <a:lstStyle/>
          <a:p>
            <a:r>
              <a:rPr lang="en-US" sz="80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Cerebellum:</a:t>
            </a:r>
            <a:endParaRPr lang="en-IN" sz="8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F519-BC67-ADEB-6541-9E09F90E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64" y="2310783"/>
            <a:ext cx="6582842" cy="40392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 </a:t>
            </a:r>
            <a:r>
              <a:rPr lang="en-US" sz="4000" dirty="0">
                <a:latin typeface="Bahnschrift" panose="020B0502040204020203" pitchFamily="34" charset="0"/>
              </a:rPr>
              <a:t>Located under the cerebrum, the cerebellum coordinates muscle movements, maintains posture, and balance.</a:t>
            </a:r>
            <a:endParaRPr lang="en-US" sz="40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4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1DB5D-BF0C-922A-84A4-1D9BED112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13" y="1181739"/>
            <a:ext cx="4589322" cy="4494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883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FEEA-C77C-3017-BD27-3C88E4D9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53" y="297359"/>
            <a:ext cx="9977494" cy="1595001"/>
          </a:xfrm>
        </p:spPr>
        <p:txBody>
          <a:bodyPr>
            <a:normAutofit/>
          </a:bodyPr>
          <a:lstStyle/>
          <a:p>
            <a:r>
              <a:rPr lang="en-US" sz="72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Brainstem: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B35BE-B8B9-812B-7BC1-CE78A6FCB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" y="2125046"/>
            <a:ext cx="6132580" cy="40556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The brainstem connects the brain with the spinal cord and controls automatic functions such as breathing, heart rate, and blood pressure.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endParaRPr lang="en-IN" sz="3600" dirty="0">
              <a:latin typeface="Bahnschrift" panose="020B0502040204020203" pitchFamily="34" charset="0"/>
            </a:endParaRPr>
          </a:p>
        </p:txBody>
      </p:sp>
      <p:pic>
        <p:nvPicPr>
          <p:cNvPr id="3076" name="Picture 4" descr="Brainstem: Anatomy, Function, and Treatment">
            <a:extLst>
              <a:ext uri="{FF2B5EF4-FFF2-40B4-BE49-F238E27FC236}">
                <a16:creationId xmlns:a16="http://schemas.microsoft.com/office/drawing/2014/main" id="{0D2F2708-4F22-D783-5AF1-0581A911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480" y="1236133"/>
            <a:ext cx="4639734" cy="482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368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E94F-DFDD-FFC5-0BBC-E9F65894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Limbic System:</a:t>
            </a:r>
            <a:endParaRPr lang="en-IN" sz="66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97AB-FBF7-DA2A-98DD-2B9B8A3B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71066" cy="4307944"/>
          </a:xfrm>
        </p:spPr>
        <p:txBody>
          <a:bodyPr>
            <a:normAutofit fontScale="92500" lnSpcReduction="20000"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The limbic system is involved in emotions, memory, and arousal. Key structures include the amygdala and hippocampus.</a:t>
            </a:r>
          </a:p>
        </p:txBody>
      </p:sp>
      <p:pic>
        <p:nvPicPr>
          <p:cNvPr id="5124" name="Picture 4" descr="&quot;Limbic System&quot; Images – Browse 1,463 Stock Photos, Vectors, and Video ...">
            <a:extLst>
              <a:ext uri="{FF2B5EF4-FFF2-40B4-BE49-F238E27FC236}">
                <a16:creationId xmlns:a16="http://schemas.microsoft.com/office/drawing/2014/main" id="{97D8D4E5-53AE-1A61-E629-B08F6C527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1714500"/>
            <a:ext cx="4784552" cy="43079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7585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EE9-696F-867F-C613-2BF7599B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00" y="417247"/>
            <a:ext cx="10294070" cy="1484086"/>
          </a:xfrm>
        </p:spPr>
        <p:txBody>
          <a:bodyPr>
            <a:noAutofit/>
          </a:bodyPr>
          <a:lstStyle/>
          <a:p>
            <a:r>
              <a:rPr lang="en-US" sz="60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Functions of Human Brain:</a:t>
            </a:r>
            <a:endParaRPr lang="en-IN" sz="60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51AF-5394-781D-1014-2A65FE15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551" y="1987826"/>
            <a:ext cx="6962579" cy="4253948"/>
          </a:xfrm>
        </p:spPr>
        <p:txBody>
          <a:bodyPr>
            <a:noAutofit/>
          </a:bodyPr>
          <a:lstStyle/>
          <a:p>
            <a:r>
              <a:rPr lang="en-US" sz="4000" dirty="0">
                <a:latin typeface="Bahnschrift" panose="020B0502040204020203" pitchFamily="34" charset="0"/>
              </a:rPr>
              <a:t> Processing sensory information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Controlling motor functions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Emotions and behavior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Memory and learning</a:t>
            </a:r>
          </a:p>
          <a:p>
            <a:r>
              <a:rPr lang="en-US" sz="4000" dirty="0">
                <a:latin typeface="Bahnschrift" panose="020B0502040204020203" pitchFamily="34" charset="0"/>
              </a:rPr>
              <a:t> Homeostasis</a:t>
            </a:r>
          </a:p>
        </p:txBody>
      </p:sp>
      <p:pic>
        <p:nvPicPr>
          <p:cNvPr id="1026" name="Picture 2" descr="Illustration of Human`s Brain Functions Stock Illustration ...">
            <a:extLst>
              <a:ext uri="{FF2B5EF4-FFF2-40B4-BE49-F238E27FC236}">
                <a16:creationId xmlns:a16="http://schemas.microsoft.com/office/drawing/2014/main" id="{6D361C3D-3023-20DB-89A8-57E95D45E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>
            <a:fillRect/>
          </a:stretch>
        </p:blipFill>
        <p:spPr bwMode="auto">
          <a:xfrm>
            <a:off x="7792281" y="1872140"/>
            <a:ext cx="3896140" cy="43988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1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247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Trebuchet MS</vt:lpstr>
      <vt:lpstr>Wingdings 3</vt:lpstr>
      <vt:lpstr>Facet</vt:lpstr>
      <vt:lpstr>The Human Brain</vt:lpstr>
      <vt:lpstr>Contents:</vt:lpstr>
      <vt:lpstr>Introduction</vt:lpstr>
      <vt:lpstr>Parts of Human Brain</vt:lpstr>
      <vt:lpstr>Cerebrum:</vt:lpstr>
      <vt:lpstr>Cerebellum:</vt:lpstr>
      <vt:lpstr>Brainstem:</vt:lpstr>
      <vt:lpstr>Limbic System:</vt:lpstr>
      <vt:lpstr>Functions of Human Brain: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Gajendra Singh</dc:creator>
  <cp:lastModifiedBy>Gajendra Singh</cp:lastModifiedBy>
  <cp:revision>4</cp:revision>
  <dcterms:created xsi:type="dcterms:W3CDTF">2025-06-23T13:53:42Z</dcterms:created>
  <dcterms:modified xsi:type="dcterms:W3CDTF">2025-07-17T04:19:20Z</dcterms:modified>
</cp:coreProperties>
</file>