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2"/>
  </p:notesMasterIdLst>
  <p:sldIdLst>
    <p:sldId id="271" r:id="rId2"/>
    <p:sldId id="257" r:id="rId3"/>
    <p:sldId id="258" r:id="rId4"/>
    <p:sldId id="275" r:id="rId5"/>
    <p:sldId id="273" r:id="rId6"/>
    <p:sldId id="276" r:id="rId7"/>
    <p:sldId id="263" r:id="rId8"/>
    <p:sldId id="277" r:id="rId9"/>
    <p:sldId id="259"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94660"/>
  </p:normalViewPr>
  <p:slideViewPr>
    <p:cSldViewPr snapToGrid="0">
      <p:cViewPr varScale="1">
        <p:scale>
          <a:sx n="61" d="100"/>
          <a:sy n="61" d="100"/>
        </p:scale>
        <p:origin x="78"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jendra Singh" userId="a83327198188c0a8" providerId="LiveId" clId="{8076B9BD-B59B-4873-914C-5F1F5C5B24EC}"/>
    <pc:docChg chg="undo custSel addSld delSld modSld">
      <pc:chgData name="Gajendra Singh" userId="a83327198188c0a8" providerId="LiveId" clId="{8076B9BD-B59B-4873-914C-5F1F5C5B24EC}" dt="2025-07-01T15:34:51.338" v="539"/>
      <pc:docMkLst>
        <pc:docMk/>
      </pc:docMkLst>
      <pc:sldChg chg="modSp mod modAnim">
        <pc:chgData name="Gajendra Singh" userId="a83327198188c0a8" providerId="LiveId" clId="{8076B9BD-B59B-4873-914C-5F1F5C5B24EC}" dt="2025-06-29T08:47:21.804" v="427" actId="27636"/>
        <pc:sldMkLst>
          <pc:docMk/>
          <pc:sldMk cId="3881967257" sldId="257"/>
        </pc:sldMkLst>
        <pc:spChg chg="mod">
          <ac:chgData name="Gajendra Singh" userId="a83327198188c0a8" providerId="LiveId" clId="{8076B9BD-B59B-4873-914C-5F1F5C5B24EC}" dt="2025-06-29T08:47:21.804" v="427" actId="27636"/>
          <ac:spMkLst>
            <pc:docMk/>
            <pc:sldMk cId="3881967257" sldId="257"/>
            <ac:spMk id="3" creationId="{118FE496-2DB9-CB70-F9F6-6FBF49F510B7}"/>
          </ac:spMkLst>
        </pc:spChg>
      </pc:sldChg>
      <pc:sldChg chg="modSp mod modAnim">
        <pc:chgData name="Gajendra Singh" userId="a83327198188c0a8" providerId="LiveId" clId="{8076B9BD-B59B-4873-914C-5F1F5C5B24EC}" dt="2025-06-29T08:52:32.413" v="443" actId="1076"/>
        <pc:sldMkLst>
          <pc:docMk/>
          <pc:sldMk cId="1447988595" sldId="258"/>
        </pc:sldMkLst>
        <pc:spChg chg="mod">
          <ac:chgData name="Gajendra Singh" userId="a83327198188c0a8" providerId="LiveId" clId="{8076B9BD-B59B-4873-914C-5F1F5C5B24EC}" dt="2025-06-29T08:27:56.830" v="147" actId="403"/>
          <ac:spMkLst>
            <pc:docMk/>
            <pc:sldMk cId="1447988595" sldId="258"/>
            <ac:spMk id="2" creationId="{45ABB8F0-5995-7BE2-DB2E-5EA9CBF2F7AF}"/>
          </ac:spMkLst>
        </pc:spChg>
        <pc:spChg chg="mod">
          <ac:chgData name="Gajendra Singh" userId="a83327198188c0a8" providerId="LiveId" clId="{8076B9BD-B59B-4873-914C-5F1F5C5B24EC}" dt="2025-06-29T08:28:07.339" v="153" actId="20577"/>
          <ac:spMkLst>
            <pc:docMk/>
            <pc:sldMk cId="1447988595" sldId="258"/>
            <ac:spMk id="3" creationId="{0C7A5AA5-B37C-4ED3-237F-A34E5996024B}"/>
          </ac:spMkLst>
        </pc:spChg>
        <pc:picChg chg="mod">
          <ac:chgData name="Gajendra Singh" userId="a83327198188c0a8" providerId="LiveId" clId="{8076B9BD-B59B-4873-914C-5F1F5C5B24EC}" dt="2025-06-29T08:52:32.413" v="443" actId="1076"/>
          <ac:picMkLst>
            <pc:docMk/>
            <pc:sldMk cId="1447988595" sldId="258"/>
            <ac:picMk id="3076" creationId="{D9FD7A17-89BD-8F38-AB60-50AE470F8E8A}"/>
          </ac:picMkLst>
        </pc:picChg>
      </pc:sldChg>
      <pc:sldChg chg="addSp delSp modSp mod delAnim modAnim">
        <pc:chgData name="Gajendra Singh" userId="a83327198188c0a8" providerId="LiveId" clId="{8076B9BD-B59B-4873-914C-5F1F5C5B24EC}" dt="2025-06-29T08:31:53.928" v="210" actId="403"/>
        <pc:sldMkLst>
          <pc:docMk/>
          <pc:sldMk cId="3195374261" sldId="259"/>
        </pc:sldMkLst>
        <pc:spChg chg="mod">
          <ac:chgData name="Gajendra Singh" userId="a83327198188c0a8" providerId="LiveId" clId="{8076B9BD-B59B-4873-914C-5F1F5C5B24EC}" dt="2025-06-29T08:31:53.928" v="210" actId="403"/>
          <ac:spMkLst>
            <pc:docMk/>
            <pc:sldMk cId="3195374261" sldId="259"/>
            <ac:spMk id="3" creationId="{DFD88785-6EE4-B39F-C435-4BEE4FAF6CD9}"/>
          </ac:spMkLst>
        </pc:spChg>
      </pc:sldChg>
      <pc:sldChg chg="addSp delSp modSp mod modAnim">
        <pc:chgData name="Gajendra Singh" userId="a83327198188c0a8" providerId="LiveId" clId="{8076B9BD-B59B-4873-914C-5F1F5C5B24EC}" dt="2025-06-29T08:58:47.788" v="529" actId="403"/>
        <pc:sldMkLst>
          <pc:docMk/>
          <pc:sldMk cId="1358711640" sldId="263"/>
        </pc:sldMkLst>
        <pc:spChg chg="mod">
          <ac:chgData name="Gajendra Singh" userId="a83327198188c0a8" providerId="LiveId" clId="{8076B9BD-B59B-4873-914C-5F1F5C5B24EC}" dt="2025-06-29T08:38:46.252" v="357" actId="403"/>
          <ac:spMkLst>
            <pc:docMk/>
            <pc:sldMk cId="1358711640" sldId="263"/>
            <ac:spMk id="2" creationId="{A87FCEE9-696F-867F-C613-2BF7599B94F7}"/>
          </ac:spMkLst>
        </pc:spChg>
        <pc:spChg chg="mod">
          <ac:chgData name="Gajendra Singh" userId="a83327198188c0a8" providerId="LiveId" clId="{8076B9BD-B59B-4873-914C-5F1F5C5B24EC}" dt="2025-06-29T08:58:47.788" v="529" actId="403"/>
          <ac:spMkLst>
            <pc:docMk/>
            <pc:sldMk cId="1358711640" sldId="263"/>
            <ac:spMk id="3" creationId="{90AD51AF-5394-781D-1014-2A65FE151FC1}"/>
          </ac:spMkLst>
        </pc:spChg>
      </pc:sldChg>
      <pc:sldChg chg="delSp modSp mod setBg delAnim modAnim">
        <pc:chgData name="Gajendra Singh" userId="a83327198188c0a8" providerId="LiveId" clId="{8076B9BD-B59B-4873-914C-5F1F5C5B24EC}" dt="2025-06-29T08:51:10.344" v="436"/>
        <pc:sldMkLst>
          <pc:docMk/>
          <pc:sldMk cId="2894238421" sldId="271"/>
        </pc:sldMkLst>
      </pc:sldChg>
      <pc:sldChg chg="addSp modSp mod modAnim">
        <pc:chgData name="Gajendra Singh" userId="a83327198188c0a8" providerId="LiveId" clId="{8076B9BD-B59B-4873-914C-5F1F5C5B24EC}" dt="2025-07-01T15:34:51.338" v="539"/>
        <pc:sldMkLst>
          <pc:docMk/>
          <pc:sldMk cId="3283147572" sldId="273"/>
        </pc:sldMkLst>
        <pc:spChg chg="mod">
          <ac:chgData name="Gajendra Singh" userId="a83327198188c0a8" providerId="LiveId" clId="{8076B9BD-B59B-4873-914C-5F1F5C5B24EC}" dt="2025-06-29T08:44:13.124" v="403" actId="20577"/>
          <ac:spMkLst>
            <pc:docMk/>
            <pc:sldMk cId="3283147572" sldId="273"/>
            <ac:spMk id="2" creationId="{32B7CCB0-DB38-4F1E-A8E3-34644856A16A}"/>
          </ac:spMkLst>
        </pc:spChg>
        <pc:spChg chg="mod">
          <ac:chgData name="Gajendra Singh" userId="a83327198188c0a8" providerId="LiveId" clId="{8076B9BD-B59B-4873-914C-5F1F5C5B24EC}" dt="2025-06-29T08:45:09.043" v="413" actId="403"/>
          <ac:spMkLst>
            <pc:docMk/>
            <pc:sldMk cId="3283147572" sldId="273"/>
            <ac:spMk id="3" creationId="{3131E1CD-A822-AEBF-8F2B-084110CF2C95}"/>
          </ac:spMkLst>
        </pc:spChg>
        <pc:picChg chg="add mod">
          <ac:chgData name="Gajendra Singh" userId="a83327198188c0a8" providerId="LiveId" clId="{8076B9BD-B59B-4873-914C-5F1F5C5B24EC}" dt="2025-06-29T08:57:04.161" v="526" actId="1038"/>
          <ac:picMkLst>
            <pc:docMk/>
            <pc:sldMk cId="3283147572" sldId="273"/>
            <ac:picMk id="1026" creationId="{73E1F941-743A-EB57-E682-66E1AE23352B}"/>
          </ac:picMkLst>
        </pc:picChg>
      </pc:sldChg>
      <pc:sldChg chg="modSp mod modAnim">
        <pc:chgData name="Gajendra Singh" userId="a83327198188c0a8" providerId="LiveId" clId="{8076B9BD-B59B-4873-914C-5F1F5C5B24EC}" dt="2025-06-29T08:52:52.981" v="459" actId="1035"/>
        <pc:sldMkLst>
          <pc:docMk/>
          <pc:sldMk cId="1203692481" sldId="275"/>
        </pc:sldMkLst>
        <pc:spChg chg="mod">
          <ac:chgData name="Gajendra Singh" userId="a83327198188c0a8" providerId="LiveId" clId="{8076B9BD-B59B-4873-914C-5F1F5C5B24EC}" dt="2025-06-29T08:34:36.277" v="278" actId="1035"/>
          <ac:spMkLst>
            <pc:docMk/>
            <pc:sldMk cId="1203692481" sldId="275"/>
            <ac:spMk id="2" creationId="{B1598BEC-0957-D074-0930-8E443222B046}"/>
          </ac:spMkLst>
        </pc:spChg>
        <pc:spChg chg="mod">
          <ac:chgData name="Gajendra Singh" userId="a83327198188c0a8" providerId="LiveId" clId="{8076B9BD-B59B-4873-914C-5F1F5C5B24EC}" dt="2025-06-29T08:52:52.981" v="459" actId="1035"/>
          <ac:spMkLst>
            <pc:docMk/>
            <pc:sldMk cId="1203692481" sldId="275"/>
            <ac:spMk id="3" creationId="{9770180A-E2ED-1F79-ED96-DD696DE218E6}"/>
          </ac:spMkLst>
        </pc:spChg>
      </pc:sldChg>
      <pc:sldChg chg="modSp mod modAnim">
        <pc:chgData name="Gajendra Singh" userId="a83327198188c0a8" providerId="LiveId" clId="{8076B9BD-B59B-4873-914C-5F1F5C5B24EC}" dt="2025-06-29T08:59:11.503" v="533" actId="20577"/>
        <pc:sldMkLst>
          <pc:docMk/>
          <pc:sldMk cId="4165637855" sldId="276"/>
        </pc:sldMkLst>
        <pc:spChg chg="mod">
          <ac:chgData name="Gajendra Singh" userId="a83327198188c0a8" providerId="LiveId" clId="{8076B9BD-B59B-4873-914C-5F1F5C5B24EC}" dt="2025-06-29T08:52:45.235" v="455" actId="1036"/>
          <ac:spMkLst>
            <pc:docMk/>
            <pc:sldMk cId="4165637855" sldId="276"/>
            <ac:spMk id="2" creationId="{8FC50A46-13A7-BE77-2AA9-3D45014A3A36}"/>
          </ac:spMkLst>
        </pc:spChg>
        <pc:spChg chg="mod">
          <ac:chgData name="Gajendra Singh" userId="a83327198188c0a8" providerId="LiveId" clId="{8076B9BD-B59B-4873-914C-5F1F5C5B24EC}" dt="2025-06-29T08:59:11.503" v="533" actId="20577"/>
          <ac:spMkLst>
            <pc:docMk/>
            <pc:sldMk cId="4165637855" sldId="276"/>
            <ac:spMk id="3" creationId="{5E8ABBB6-5C99-E35D-782F-2B80046702A8}"/>
          </ac:spMkLst>
        </pc:spChg>
      </pc:sldChg>
      <pc:sldChg chg="delSp modSp mod delAnim modAnim">
        <pc:chgData name="Gajendra Singh" userId="a83327198188c0a8" providerId="LiveId" clId="{8076B9BD-B59B-4873-914C-5F1F5C5B24EC}" dt="2025-06-29T08:29:45.888" v="184" actId="403"/>
        <pc:sldMkLst>
          <pc:docMk/>
          <pc:sldMk cId="3404013499" sldId="277"/>
        </pc:sldMkLst>
        <pc:spChg chg="mod">
          <ac:chgData name="Gajendra Singh" userId="a83327198188c0a8" providerId="LiveId" clId="{8076B9BD-B59B-4873-914C-5F1F5C5B24EC}" dt="2025-06-29T08:28:31.332" v="171" actId="20577"/>
          <ac:spMkLst>
            <pc:docMk/>
            <pc:sldMk cId="3404013499" sldId="277"/>
            <ac:spMk id="2" creationId="{BB37EFB0-6ED6-DB67-AABE-971414FE482B}"/>
          </ac:spMkLst>
        </pc:spChg>
        <pc:spChg chg="mod">
          <ac:chgData name="Gajendra Singh" userId="a83327198188c0a8" providerId="LiveId" clId="{8076B9BD-B59B-4873-914C-5F1F5C5B24EC}" dt="2025-06-29T08:29:45.888" v="184" actId="403"/>
          <ac:spMkLst>
            <pc:docMk/>
            <pc:sldMk cId="3404013499" sldId="277"/>
            <ac:spMk id="3" creationId="{1BA270F7-A0B4-C496-2040-911183B46AEC}"/>
          </ac:spMkLst>
        </pc:spChg>
      </pc:sldChg>
      <pc:sldChg chg="addSp delSp modSp add del mod setBg delAnim">
        <pc:chgData name="Gajendra Singh" userId="a83327198188c0a8" providerId="LiveId" clId="{8076B9BD-B59B-4873-914C-5F1F5C5B24EC}" dt="2025-06-29T08:57:17.927" v="527" actId="2696"/>
        <pc:sldMkLst>
          <pc:docMk/>
          <pc:sldMk cId="2389655701" sldId="278"/>
        </pc:sldMkLst>
      </pc:sldChg>
    </pc:docChg>
  </pc:docChgLst>
  <pc:docChgLst>
    <pc:chgData name="Gajendra Singh" userId="a83327198188c0a8" providerId="LiveId" clId="{8F2632A8-81BA-469E-8E58-8FC5FB10516E}"/>
    <pc:docChg chg="undo redo custSel addSld delSld modSld sldOrd">
      <pc:chgData name="Gajendra Singh" userId="a83327198188c0a8" providerId="LiveId" clId="{8F2632A8-81BA-469E-8E58-8FC5FB10516E}" dt="2025-06-28T12:48:00.386" v="1080"/>
      <pc:docMkLst>
        <pc:docMk/>
      </pc:docMkLst>
      <pc:sldChg chg="modSp mod modTransition modAnim">
        <pc:chgData name="Gajendra Singh" userId="a83327198188c0a8" providerId="LiveId" clId="{8F2632A8-81BA-469E-8E58-8FC5FB10516E}" dt="2025-06-28T12:39:47.205" v="976"/>
        <pc:sldMkLst>
          <pc:docMk/>
          <pc:sldMk cId="3881967257" sldId="257"/>
        </pc:sldMkLst>
        <pc:spChg chg="mod">
          <ac:chgData name="Gajendra Singh" userId="a83327198188c0a8" providerId="LiveId" clId="{8F2632A8-81BA-469E-8E58-8FC5FB10516E}" dt="2025-06-28T12:28:38.407" v="861" actId="403"/>
          <ac:spMkLst>
            <pc:docMk/>
            <pc:sldMk cId="3881967257" sldId="257"/>
            <ac:spMk id="2" creationId="{4FD4A761-C3C9-C27F-A1DF-DCBA31756F0E}"/>
          </ac:spMkLst>
        </pc:spChg>
        <pc:spChg chg="mod">
          <ac:chgData name="Gajendra Singh" userId="a83327198188c0a8" providerId="LiveId" clId="{8F2632A8-81BA-469E-8E58-8FC5FB10516E}" dt="2025-06-23T15:59:07.385" v="673" actId="27636"/>
          <ac:spMkLst>
            <pc:docMk/>
            <pc:sldMk cId="3881967257" sldId="257"/>
            <ac:spMk id="3" creationId="{118FE496-2DB9-CB70-F9F6-6FBF49F510B7}"/>
          </ac:spMkLst>
        </pc:spChg>
      </pc:sldChg>
      <pc:sldChg chg="addSp modSp mod modTransition modAnim">
        <pc:chgData name="Gajendra Singh" userId="a83327198188c0a8" providerId="LiveId" clId="{8F2632A8-81BA-469E-8E58-8FC5FB10516E}" dt="2025-06-28T12:41:41.284" v="1002" actId="1036"/>
        <pc:sldMkLst>
          <pc:docMk/>
          <pc:sldMk cId="1447988595" sldId="258"/>
        </pc:sldMkLst>
        <pc:spChg chg="mod">
          <ac:chgData name="Gajendra Singh" userId="a83327198188c0a8" providerId="LiveId" clId="{8F2632A8-81BA-469E-8E58-8FC5FB10516E}" dt="2025-06-28T12:28:54.832" v="864" actId="113"/>
          <ac:spMkLst>
            <pc:docMk/>
            <pc:sldMk cId="1447988595" sldId="258"/>
            <ac:spMk id="2" creationId="{45ABB8F0-5995-7BE2-DB2E-5EA9CBF2F7AF}"/>
          </ac:spMkLst>
        </pc:spChg>
        <pc:spChg chg="mod">
          <ac:chgData name="Gajendra Singh" userId="a83327198188c0a8" providerId="LiveId" clId="{8F2632A8-81BA-469E-8E58-8FC5FB10516E}" dt="2025-06-28T12:30:00.608" v="871" actId="3626"/>
          <ac:spMkLst>
            <pc:docMk/>
            <pc:sldMk cId="1447988595" sldId="258"/>
            <ac:spMk id="3" creationId="{0C7A5AA5-B37C-4ED3-237F-A34E5996024B}"/>
          </ac:spMkLst>
        </pc:spChg>
        <pc:picChg chg="add mod">
          <ac:chgData name="Gajendra Singh" userId="a83327198188c0a8" providerId="LiveId" clId="{8F2632A8-81BA-469E-8E58-8FC5FB10516E}" dt="2025-06-28T12:41:41.284" v="1002" actId="1036"/>
          <ac:picMkLst>
            <pc:docMk/>
            <pc:sldMk cId="1447988595" sldId="258"/>
            <ac:picMk id="3076" creationId="{D9FD7A17-89BD-8F38-AB60-50AE470F8E8A}"/>
          </ac:picMkLst>
        </pc:picChg>
      </pc:sldChg>
      <pc:sldChg chg="delSp modSp mod modTransition modAnim">
        <pc:chgData name="Gajendra Singh" userId="a83327198188c0a8" providerId="LiveId" clId="{8F2632A8-81BA-469E-8E58-8FC5FB10516E}" dt="2025-06-28T12:44:08.733" v="1036"/>
        <pc:sldMkLst>
          <pc:docMk/>
          <pc:sldMk cId="3195374261" sldId="259"/>
        </pc:sldMkLst>
        <pc:spChg chg="mod">
          <ac:chgData name="Gajendra Singh" userId="a83327198188c0a8" providerId="LiveId" clId="{8F2632A8-81BA-469E-8E58-8FC5FB10516E}" dt="2025-06-28T12:43:08.698" v="1019" actId="14100"/>
          <ac:spMkLst>
            <pc:docMk/>
            <pc:sldMk cId="3195374261" sldId="259"/>
            <ac:spMk id="3" creationId="{DFD88785-6EE4-B39F-C435-4BEE4FAF6CD9}"/>
          </ac:spMkLst>
        </pc:spChg>
      </pc:sldChg>
      <pc:sldChg chg="addSp delSp modSp add del mod chgLayout">
        <pc:chgData name="Gajendra Singh" userId="a83327198188c0a8" providerId="LiveId" clId="{8F2632A8-81BA-469E-8E58-8FC5FB10516E}" dt="2025-06-23T15:52:41.065" v="585" actId="2696"/>
        <pc:sldMkLst>
          <pc:docMk/>
          <pc:sldMk cId="1136012677" sldId="260"/>
        </pc:sldMkLst>
      </pc:sldChg>
      <pc:sldChg chg="addSp delSp modSp del mod">
        <pc:chgData name="Gajendra Singh" userId="a83327198188c0a8" providerId="LiveId" clId="{8F2632A8-81BA-469E-8E58-8FC5FB10516E}" dt="2025-06-24T10:24:24.527" v="840" actId="2696"/>
        <pc:sldMkLst>
          <pc:docMk/>
          <pc:sldMk cId="567585461" sldId="261"/>
        </pc:sldMkLst>
      </pc:sldChg>
      <pc:sldChg chg="del">
        <pc:chgData name="Gajendra Singh" userId="a83327198188c0a8" providerId="LiveId" clId="{8F2632A8-81BA-469E-8E58-8FC5FB10516E}" dt="2025-06-23T15:38:56.047" v="310" actId="2696"/>
        <pc:sldMkLst>
          <pc:docMk/>
          <pc:sldMk cId="1637395705" sldId="262"/>
        </pc:sldMkLst>
      </pc:sldChg>
      <pc:sldChg chg="modSp mod modTransition modAnim">
        <pc:chgData name="Gajendra Singh" userId="a83327198188c0a8" providerId="LiveId" clId="{8F2632A8-81BA-469E-8E58-8FC5FB10516E}" dt="2025-06-28T12:47:22.667" v="1066"/>
        <pc:sldMkLst>
          <pc:docMk/>
          <pc:sldMk cId="1358711640" sldId="263"/>
        </pc:sldMkLst>
        <pc:spChg chg="mod">
          <ac:chgData name="Gajendra Singh" userId="a83327198188c0a8" providerId="LiveId" clId="{8F2632A8-81BA-469E-8E58-8FC5FB10516E}" dt="2025-06-28T12:32:53.776" v="899" actId="115"/>
          <ac:spMkLst>
            <pc:docMk/>
            <pc:sldMk cId="1358711640" sldId="263"/>
            <ac:spMk id="2" creationId="{A87FCEE9-696F-867F-C613-2BF7599B94F7}"/>
          </ac:spMkLst>
        </pc:spChg>
        <pc:spChg chg="mod">
          <ac:chgData name="Gajendra Singh" userId="a83327198188c0a8" providerId="LiveId" clId="{8F2632A8-81BA-469E-8E58-8FC5FB10516E}" dt="2025-06-28T12:45:37.113" v="1057" actId="403"/>
          <ac:spMkLst>
            <pc:docMk/>
            <pc:sldMk cId="1358711640" sldId="263"/>
            <ac:spMk id="3" creationId="{90AD51AF-5394-781D-1014-2A65FE151FC1}"/>
          </ac:spMkLst>
        </pc:spChg>
      </pc:sldChg>
      <pc:sldChg chg="modSp mod modTransition">
        <pc:chgData name="Gajendra Singh" userId="a83327198188c0a8" providerId="LiveId" clId="{8F2632A8-81BA-469E-8E58-8FC5FB10516E}" dt="2025-06-28T12:38:38.569" v="969"/>
        <pc:sldMkLst>
          <pc:docMk/>
          <pc:sldMk cId="2908444679" sldId="264"/>
        </pc:sldMkLst>
        <pc:spChg chg="mod">
          <ac:chgData name="Gajendra Singh" userId="a83327198188c0a8" providerId="LiveId" clId="{8F2632A8-81BA-469E-8E58-8FC5FB10516E}" dt="2025-06-28T12:35:33.469" v="928" actId="1076"/>
          <ac:spMkLst>
            <pc:docMk/>
            <pc:sldMk cId="2908444679" sldId="264"/>
            <ac:spMk id="2" creationId="{F91DFCDF-9E2C-DB60-832F-F58E42B3536F}"/>
          </ac:spMkLst>
        </pc:spChg>
        <pc:spChg chg="mod">
          <ac:chgData name="Gajendra Singh" userId="a83327198188c0a8" providerId="LiveId" clId="{8F2632A8-81BA-469E-8E58-8FC5FB10516E}" dt="2025-06-28T12:35:23.179" v="927" actId="20577"/>
          <ac:spMkLst>
            <pc:docMk/>
            <pc:sldMk cId="2908444679" sldId="264"/>
            <ac:spMk id="5" creationId="{4E91A908-2F52-31EC-50B7-B3E4FBF0DB7E}"/>
          </ac:spMkLst>
        </pc:spChg>
      </pc:sldChg>
      <pc:sldChg chg="addSp delSp modSp del mod">
        <pc:chgData name="Gajendra Singh" userId="a83327198188c0a8" providerId="LiveId" clId="{8F2632A8-81BA-469E-8E58-8FC5FB10516E}" dt="2025-06-23T15:38:50.718" v="309" actId="2696"/>
        <pc:sldMkLst>
          <pc:docMk/>
          <pc:sldMk cId="3748831875" sldId="266"/>
        </pc:sldMkLst>
      </pc:sldChg>
      <pc:sldChg chg="del">
        <pc:chgData name="Gajendra Singh" userId="a83327198188c0a8" providerId="LiveId" clId="{8F2632A8-81BA-469E-8E58-8FC5FB10516E}" dt="2025-06-23T15:39:00.159" v="311" actId="2696"/>
        <pc:sldMkLst>
          <pc:docMk/>
          <pc:sldMk cId="212615565" sldId="269"/>
        </pc:sldMkLst>
      </pc:sldChg>
      <pc:sldChg chg="addSp delSp modSp mod modTransition modAnim">
        <pc:chgData name="Gajendra Singh" userId="a83327198188c0a8" providerId="LiveId" clId="{8F2632A8-81BA-469E-8E58-8FC5FB10516E}" dt="2025-06-28T12:37:25.154" v="942"/>
        <pc:sldMkLst>
          <pc:docMk/>
          <pc:sldMk cId="2894238421" sldId="271"/>
        </pc:sldMkLst>
      </pc:sldChg>
      <pc:sldChg chg="del">
        <pc:chgData name="Gajendra Singh" userId="a83327198188c0a8" providerId="LiveId" clId="{8F2632A8-81BA-469E-8E58-8FC5FB10516E}" dt="2025-06-23T15:39:03.537" v="312" actId="2696"/>
        <pc:sldMkLst>
          <pc:docMk/>
          <pc:sldMk cId="315368724" sldId="272"/>
        </pc:sldMkLst>
      </pc:sldChg>
      <pc:sldChg chg="new del">
        <pc:chgData name="Gajendra Singh" userId="a83327198188c0a8" providerId="LiveId" clId="{8F2632A8-81BA-469E-8E58-8FC5FB10516E}" dt="2025-06-23T15:41:08.816" v="388" actId="2696"/>
        <pc:sldMkLst>
          <pc:docMk/>
          <pc:sldMk cId="3004274922" sldId="272"/>
        </pc:sldMkLst>
      </pc:sldChg>
      <pc:sldChg chg="del">
        <pc:chgData name="Gajendra Singh" userId="a83327198188c0a8" providerId="LiveId" clId="{8F2632A8-81BA-469E-8E58-8FC5FB10516E}" dt="2025-06-23T15:39:09.451" v="313" actId="2696"/>
        <pc:sldMkLst>
          <pc:docMk/>
          <pc:sldMk cId="1179171588" sldId="273"/>
        </pc:sldMkLst>
      </pc:sldChg>
      <pc:sldChg chg="modSp add mod modTransition modAnim">
        <pc:chgData name="Gajendra Singh" userId="a83327198188c0a8" providerId="LiveId" clId="{8F2632A8-81BA-469E-8E58-8FC5FB10516E}" dt="2025-06-28T12:48:00.386" v="1080"/>
        <pc:sldMkLst>
          <pc:docMk/>
          <pc:sldMk cId="3283147572" sldId="273"/>
        </pc:sldMkLst>
        <pc:spChg chg="mod">
          <ac:chgData name="Gajendra Singh" userId="a83327198188c0a8" providerId="LiveId" clId="{8F2632A8-81BA-469E-8E58-8FC5FB10516E}" dt="2025-06-28T12:33:56.860" v="909" actId="20577"/>
          <ac:spMkLst>
            <pc:docMk/>
            <pc:sldMk cId="3283147572" sldId="273"/>
            <ac:spMk id="2" creationId="{32B7CCB0-DB38-4F1E-A8E3-34644856A16A}"/>
          </ac:spMkLst>
        </pc:spChg>
        <pc:spChg chg="mod">
          <ac:chgData name="Gajendra Singh" userId="a83327198188c0a8" providerId="LiveId" clId="{8F2632A8-81BA-469E-8E58-8FC5FB10516E}" dt="2025-06-23T16:14:58.145" v="802" actId="27636"/>
          <ac:spMkLst>
            <pc:docMk/>
            <pc:sldMk cId="3283147572" sldId="273"/>
            <ac:spMk id="3" creationId="{3131E1CD-A822-AEBF-8F2B-084110CF2C95}"/>
          </ac:spMkLst>
        </pc:spChg>
      </pc:sldChg>
      <pc:sldChg chg="modSp add del mod">
        <pc:chgData name="Gajendra Singh" userId="a83327198188c0a8" providerId="LiveId" clId="{8F2632A8-81BA-469E-8E58-8FC5FB10516E}" dt="2025-06-23T15:59:30.355" v="674" actId="2696"/>
        <pc:sldMkLst>
          <pc:docMk/>
          <pc:sldMk cId="2096690744" sldId="274"/>
        </pc:sldMkLst>
      </pc:sldChg>
      <pc:sldChg chg="addSp delSp modSp add mod modTransition modAnim">
        <pc:chgData name="Gajendra Singh" userId="a83327198188c0a8" providerId="LiveId" clId="{8F2632A8-81BA-469E-8E58-8FC5FB10516E}" dt="2025-06-28T12:44:51.372" v="1045"/>
        <pc:sldMkLst>
          <pc:docMk/>
          <pc:sldMk cId="1203692481" sldId="275"/>
        </pc:sldMkLst>
        <pc:spChg chg="mod">
          <ac:chgData name="Gajendra Singh" userId="a83327198188c0a8" providerId="LiveId" clId="{8F2632A8-81BA-469E-8E58-8FC5FB10516E}" dt="2025-06-28T12:31:43.719" v="887" actId="115"/>
          <ac:spMkLst>
            <pc:docMk/>
            <pc:sldMk cId="1203692481" sldId="275"/>
            <ac:spMk id="2" creationId="{B1598BEC-0957-D074-0930-8E443222B046}"/>
          </ac:spMkLst>
        </pc:spChg>
        <pc:spChg chg="mod">
          <ac:chgData name="Gajendra Singh" userId="a83327198188c0a8" providerId="LiveId" clId="{8F2632A8-81BA-469E-8E58-8FC5FB10516E}" dt="2025-06-28T12:32:19.789" v="894" actId="403"/>
          <ac:spMkLst>
            <pc:docMk/>
            <pc:sldMk cId="1203692481" sldId="275"/>
            <ac:spMk id="3" creationId="{9770180A-E2ED-1F79-ED96-DD696DE218E6}"/>
          </ac:spMkLst>
        </pc:spChg>
      </pc:sldChg>
      <pc:sldChg chg="modSp add mod modTransition modAnim">
        <pc:chgData name="Gajendra Singh" userId="a83327198188c0a8" providerId="LiveId" clId="{8F2632A8-81BA-469E-8E58-8FC5FB10516E}" dt="2025-06-28T12:45:24.679" v="1053"/>
        <pc:sldMkLst>
          <pc:docMk/>
          <pc:sldMk cId="4165637855" sldId="276"/>
        </pc:sldMkLst>
        <pc:spChg chg="mod">
          <ac:chgData name="Gajendra Singh" userId="a83327198188c0a8" providerId="LiveId" clId="{8F2632A8-81BA-469E-8E58-8FC5FB10516E}" dt="2025-06-28T12:32:36.851" v="897" actId="115"/>
          <ac:spMkLst>
            <pc:docMk/>
            <pc:sldMk cId="4165637855" sldId="276"/>
            <ac:spMk id="2" creationId="{8FC50A46-13A7-BE77-2AA9-3D45014A3A36}"/>
          </ac:spMkLst>
        </pc:spChg>
        <pc:spChg chg="mod">
          <ac:chgData name="Gajendra Singh" userId="a83327198188c0a8" providerId="LiveId" clId="{8F2632A8-81BA-469E-8E58-8FC5FB10516E}" dt="2025-06-24T10:24:09.425" v="838" actId="14100"/>
          <ac:spMkLst>
            <pc:docMk/>
            <pc:sldMk cId="4165637855" sldId="276"/>
            <ac:spMk id="3" creationId="{5E8ABBB6-5C99-E35D-782F-2B80046702A8}"/>
          </ac:spMkLst>
        </pc:spChg>
      </pc:sldChg>
      <pc:sldChg chg="addSp delSp modSp add mod ord modTransition modAnim">
        <pc:chgData name="Gajendra Singh" userId="a83327198188c0a8" providerId="LiveId" clId="{8F2632A8-81BA-469E-8E58-8FC5FB10516E}" dt="2025-06-28T12:42:47.762" v="1015"/>
        <pc:sldMkLst>
          <pc:docMk/>
          <pc:sldMk cId="3404013499" sldId="277"/>
        </pc:sldMkLst>
        <pc:spChg chg="mod">
          <ac:chgData name="Gajendra Singh" userId="a83327198188c0a8" providerId="LiveId" clId="{8F2632A8-81BA-469E-8E58-8FC5FB10516E}" dt="2025-06-28T12:30:08.094" v="872" actId="115"/>
          <ac:spMkLst>
            <pc:docMk/>
            <pc:sldMk cId="3404013499" sldId="277"/>
            <ac:spMk id="2" creationId="{BB37EFB0-6ED6-DB67-AABE-971414FE482B}"/>
          </ac:spMkLst>
        </pc:spChg>
        <pc:spChg chg="add del mod">
          <ac:chgData name="Gajendra Singh" userId="a83327198188c0a8" providerId="LiveId" clId="{8F2632A8-81BA-469E-8E58-8FC5FB10516E}" dt="2025-06-28T12:42:23.737" v="1009" actId="27636"/>
          <ac:spMkLst>
            <pc:docMk/>
            <pc:sldMk cId="3404013499" sldId="277"/>
            <ac:spMk id="3" creationId="{1BA270F7-A0B4-C496-2040-911183B46AEC}"/>
          </ac:spMkLst>
        </pc:spChg>
      </pc:sldChg>
      <pc:sldChg chg="delSp modSp add del mod">
        <pc:chgData name="Gajendra Singh" userId="a83327198188c0a8" providerId="LiveId" clId="{8F2632A8-81BA-469E-8E58-8FC5FB10516E}" dt="2025-06-23T16:15:06.213" v="803" actId="2696"/>
        <pc:sldMkLst>
          <pc:docMk/>
          <pc:sldMk cId="795962028" sldId="27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833A4-A9C9-4848-AC3D-7696A0A6ADF7}" type="datetimeFigureOut">
              <a:rPr lang="en-IN" smtClean="0"/>
              <a:t>05-07-2025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5F363B-50B7-457C-BFD6-F7D0118CFE7E}" type="slidenum">
              <a:rPr lang="en-IN" smtClean="0"/>
              <a:t>‹#›</a:t>
            </a:fld>
            <a:endParaRPr lang="en-IN"/>
          </a:p>
        </p:txBody>
      </p:sp>
    </p:spTree>
    <p:extLst>
      <p:ext uri="{BB962C8B-B14F-4D97-AF65-F5344CB8AC3E}">
        <p14:creationId xmlns:p14="http://schemas.microsoft.com/office/powerpoint/2010/main" val="2824039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31982D-0983-42D9-AA9C-2386A2F952A6}" type="datetimeFigureOut">
              <a:rPr lang="en-IN" smtClean="0"/>
              <a:t>05-07-2025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E2AF2FF-AECF-425D-A3E0-448D26379009}" type="slidenum">
              <a:rPr lang="en-IN" smtClean="0"/>
              <a:t>‹#›</a:t>
            </a:fld>
            <a:endParaRPr lang="en-IN"/>
          </a:p>
        </p:txBody>
      </p:sp>
    </p:spTree>
    <p:extLst>
      <p:ext uri="{BB962C8B-B14F-4D97-AF65-F5344CB8AC3E}">
        <p14:creationId xmlns:p14="http://schemas.microsoft.com/office/powerpoint/2010/main" val="2642645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31982D-0983-42D9-AA9C-2386A2F952A6}" type="datetimeFigureOut">
              <a:rPr lang="en-IN" smtClean="0"/>
              <a:t>05-07-2025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E2AF2FF-AECF-425D-A3E0-448D26379009}" type="slidenum">
              <a:rPr lang="en-IN" smtClean="0"/>
              <a:t>‹#›</a:t>
            </a:fld>
            <a:endParaRPr lang="en-IN"/>
          </a:p>
        </p:txBody>
      </p:sp>
    </p:spTree>
    <p:extLst>
      <p:ext uri="{BB962C8B-B14F-4D97-AF65-F5344CB8AC3E}">
        <p14:creationId xmlns:p14="http://schemas.microsoft.com/office/powerpoint/2010/main" val="1611331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31982D-0983-42D9-AA9C-2386A2F952A6}" type="datetimeFigureOut">
              <a:rPr lang="en-IN" smtClean="0"/>
              <a:t>05-07-2025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E2AF2FF-AECF-425D-A3E0-448D26379009}"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44130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731982D-0983-42D9-AA9C-2386A2F952A6}" type="datetimeFigureOut">
              <a:rPr lang="en-IN" smtClean="0"/>
              <a:t>05-07-2025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E2AF2FF-AECF-425D-A3E0-448D26379009}" type="slidenum">
              <a:rPr lang="en-IN" smtClean="0"/>
              <a:t>‹#›</a:t>
            </a:fld>
            <a:endParaRPr lang="en-IN"/>
          </a:p>
        </p:txBody>
      </p:sp>
    </p:spTree>
    <p:extLst>
      <p:ext uri="{BB962C8B-B14F-4D97-AF65-F5344CB8AC3E}">
        <p14:creationId xmlns:p14="http://schemas.microsoft.com/office/powerpoint/2010/main" val="2557443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731982D-0983-42D9-AA9C-2386A2F952A6}" type="datetimeFigureOut">
              <a:rPr lang="en-IN" smtClean="0"/>
              <a:t>05-07-2025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E2AF2FF-AECF-425D-A3E0-448D26379009}"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25352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731982D-0983-42D9-AA9C-2386A2F952A6}" type="datetimeFigureOut">
              <a:rPr lang="en-IN" smtClean="0"/>
              <a:t>05-07-2025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E2AF2FF-AECF-425D-A3E0-448D26379009}" type="slidenum">
              <a:rPr lang="en-IN" smtClean="0"/>
              <a:t>‹#›</a:t>
            </a:fld>
            <a:endParaRPr lang="en-IN"/>
          </a:p>
        </p:txBody>
      </p:sp>
    </p:spTree>
    <p:extLst>
      <p:ext uri="{BB962C8B-B14F-4D97-AF65-F5344CB8AC3E}">
        <p14:creationId xmlns:p14="http://schemas.microsoft.com/office/powerpoint/2010/main" val="3849381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31982D-0983-42D9-AA9C-2386A2F952A6}" type="datetimeFigureOut">
              <a:rPr lang="en-IN" smtClean="0"/>
              <a:t>05-07-2025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E2AF2FF-AECF-425D-A3E0-448D26379009}" type="slidenum">
              <a:rPr lang="en-IN" smtClean="0"/>
              <a:t>‹#›</a:t>
            </a:fld>
            <a:endParaRPr lang="en-IN"/>
          </a:p>
        </p:txBody>
      </p:sp>
    </p:spTree>
    <p:extLst>
      <p:ext uri="{BB962C8B-B14F-4D97-AF65-F5344CB8AC3E}">
        <p14:creationId xmlns:p14="http://schemas.microsoft.com/office/powerpoint/2010/main" val="1843353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31982D-0983-42D9-AA9C-2386A2F952A6}" type="datetimeFigureOut">
              <a:rPr lang="en-IN" smtClean="0"/>
              <a:t>05-07-2025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E2AF2FF-AECF-425D-A3E0-448D26379009}" type="slidenum">
              <a:rPr lang="en-IN" smtClean="0"/>
              <a:t>‹#›</a:t>
            </a:fld>
            <a:endParaRPr lang="en-IN"/>
          </a:p>
        </p:txBody>
      </p:sp>
    </p:spTree>
    <p:extLst>
      <p:ext uri="{BB962C8B-B14F-4D97-AF65-F5344CB8AC3E}">
        <p14:creationId xmlns:p14="http://schemas.microsoft.com/office/powerpoint/2010/main" val="1221504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31982D-0983-42D9-AA9C-2386A2F952A6}" type="datetimeFigureOut">
              <a:rPr lang="en-IN" smtClean="0"/>
              <a:t>05-07-2025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E2AF2FF-AECF-425D-A3E0-448D26379009}" type="slidenum">
              <a:rPr lang="en-IN" smtClean="0"/>
              <a:t>‹#›</a:t>
            </a:fld>
            <a:endParaRPr lang="en-IN"/>
          </a:p>
        </p:txBody>
      </p:sp>
    </p:spTree>
    <p:extLst>
      <p:ext uri="{BB962C8B-B14F-4D97-AF65-F5344CB8AC3E}">
        <p14:creationId xmlns:p14="http://schemas.microsoft.com/office/powerpoint/2010/main" val="337828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31982D-0983-42D9-AA9C-2386A2F952A6}" type="datetimeFigureOut">
              <a:rPr lang="en-IN" smtClean="0"/>
              <a:t>05-07-2025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E2AF2FF-AECF-425D-A3E0-448D26379009}" type="slidenum">
              <a:rPr lang="en-IN" smtClean="0"/>
              <a:t>‹#›</a:t>
            </a:fld>
            <a:endParaRPr lang="en-IN"/>
          </a:p>
        </p:txBody>
      </p:sp>
    </p:spTree>
    <p:extLst>
      <p:ext uri="{BB962C8B-B14F-4D97-AF65-F5344CB8AC3E}">
        <p14:creationId xmlns:p14="http://schemas.microsoft.com/office/powerpoint/2010/main" val="1487588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31982D-0983-42D9-AA9C-2386A2F952A6}" type="datetimeFigureOut">
              <a:rPr lang="en-IN" smtClean="0"/>
              <a:t>05-07-2025</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E2AF2FF-AECF-425D-A3E0-448D26379009}" type="slidenum">
              <a:rPr lang="en-IN" smtClean="0"/>
              <a:t>‹#›</a:t>
            </a:fld>
            <a:endParaRPr lang="en-IN"/>
          </a:p>
        </p:txBody>
      </p:sp>
    </p:spTree>
    <p:extLst>
      <p:ext uri="{BB962C8B-B14F-4D97-AF65-F5344CB8AC3E}">
        <p14:creationId xmlns:p14="http://schemas.microsoft.com/office/powerpoint/2010/main" val="1172114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31982D-0983-42D9-AA9C-2386A2F952A6}" type="datetimeFigureOut">
              <a:rPr lang="en-IN" smtClean="0"/>
              <a:t>05-07-2025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E2AF2FF-AECF-425D-A3E0-448D26379009}" type="slidenum">
              <a:rPr lang="en-IN" smtClean="0"/>
              <a:t>‹#›</a:t>
            </a:fld>
            <a:endParaRPr lang="en-IN"/>
          </a:p>
        </p:txBody>
      </p:sp>
    </p:spTree>
    <p:extLst>
      <p:ext uri="{BB962C8B-B14F-4D97-AF65-F5344CB8AC3E}">
        <p14:creationId xmlns:p14="http://schemas.microsoft.com/office/powerpoint/2010/main" val="1840325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31982D-0983-42D9-AA9C-2386A2F952A6}" type="datetimeFigureOut">
              <a:rPr lang="en-IN" smtClean="0"/>
              <a:t>05-07-2025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E2AF2FF-AECF-425D-A3E0-448D26379009}" type="slidenum">
              <a:rPr lang="en-IN" smtClean="0"/>
              <a:t>‹#›</a:t>
            </a:fld>
            <a:endParaRPr lang="en-IN"/>
          </a:p>
        </p:txBody>
      </p:sp>
    </p:spTree>
    <p:extLst>
      <p:ext uri="{BB962C8B-B14F-4D97-AF65-F5344CB8AC3E}">
        <p14:creationId xmlns:p14="http://schemas.microsoft.com/office/powerpoint/2010/main" val="632656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31982D-0983-42D9-AA9C-2386A2F952A6}" type="datetimeFigureOut">
              <a:rPr lang="en-IN" smtClean="0"/>
              <a:t>05-07-2025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E2AF2FF-AECF-425D-A3E0-448D26379009}" type="slidenum">
              <a:rPr lang="en-IN" smtClean="0"/>
              <a:t>‹#›</a:t>
            </a:fld>
            <a:endParaRPr lang="en-IN"/>
          </a:p>
        </p:txBody>
      </p:sp>
    </p:spTree>
    <p:extLst>
      <p:ext uri="{BB962C8B-B14F-4D97-AF65-F5344CB8AC3E}">
        <p14:creationId xmlns:p14="http://schemas.microsoft.com/office/powerpoint/2010/main" val="3672570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31982D-0983-42D9-AA9C-2386A2F952A6}" type="datetimeFigureOut">
              <a:rPr lang="en-IN" smtClean="0"/>
              <a:t>05-07-2025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E2AF2FF-AECF-425D-A3E0-448D26379009}" type="slidenum">
              <a:rPr lang="en-IN" smtClean="0"/>
              <a:t>‹#›</a:t>
            </a:fld>
            <a:endParaRPr lang="en-IN"/>
          </a:p>
        </p:txBody>
      </p:sp>
    </p:spTree>
    <p:extLst>
      <p:ext uri="{BB962C8B-B14F-4D97-AF65-F5344CB8AC3E}">
        <p14:creationId xmlns:p14="http://schemas.microsoft.com/office/powerpoint/2010/main" val="2513693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31982D-0983-42D9-AA9C-2386A2F952A6}" type="datetimeFigureOut">
              <a:rPr lang="en-IN" smtClean="0"/>
              <a:t>05-07-2025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E2AF2FF-AECF-425D-A3E0-448D26379009}" type="slidenum">
              <a:rPr lang="en-IN" smtClean="0"/>
              <a:t>‹#›</a:t>
            </a:fld>
            <a:endParaRPr lang="en-IN"/>
          </a:p>
        </p:txBody>
      </p:sp>
    </p:spTree>
    <p:extLst>
      <p:ext uri="{BB962C8B-B14F-4D97-AF65-F5344CB8AC3E}">
        <p14:creationId xmlns:p14="http://schemas.microsoft.com/office/powerpoint/2010/main" val="2369500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731982D-0983-42D9-AA9C-2386A2F952A6}" type="datetimeFigureOut">
              <a:rPr lang="en-IN" smtClean="0"/>
              <a:t>05-07-2025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E2AF2FF-AECF-425D-A3E0-448D26379009}" type="slidenum">
              <a:rPr lang="en-IN" smtClean="0"/>
              <a:t>‹#›</a:t>
            </a:fld>
            <a:endParaRPr lang="en-IN"/>
          </a:p>
        </p:txBody>
      </p:sp>
    </p:spTree>
    <p:extLst>
      <p:ext uri="{BB962C8B-B14F-4D97-AF65-F5344CB8AC3E}">
        <p14:creationId xmlns:p14="http://schemas.microsoft.com/office/powerpoint/2010/main" val="273512350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423842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DFCDF-9E2C-DB60-832F-F58E42B3536F}"/>
              </a:ext>
            </a:extLst>
          </p:cNvPr>
          <p:cNvSpPr>
            <a:spLocks noGrp="1"/>
          </p:cNvSpPr>
          <p:nvPr>
            <p:ph type="title"/>
          </p:nvPr>
        </p:nvSpPr>
        <p:spPr>
          <a:xfrm>
            <a:off x="1640156" y="2148109"/>
            <a:ext cx="8911687" cy="1653869"/>
          </a:xfrm>
        </p:spPr>
        <p:txBody>
          <a:bodyPr>
            <a:normAutofit/>
          </a:bodyPr>
          <a:lstStyle/>
          <a:p>
            <a:pPr algn="ctr"/>
            <a:r>
              <a:rPr lang="en-IN" sz="8000" b="1" i="1" dirty="0"/>
              <a:t>Thank You</a:t>
            </a:r>
          </a:p>
        </p:txBody>
      </p:sp>
      <p:sp>
        <p:nvSpPr>
          <p:cNvPr id="5" name="Content Placeholder 4">
            <a:extLst>
              <a:ext uri="{FF2B5EF4-FFF2-40B4-BE49-F238E27FC236}">
                <a16:creationId xmlns:a16="http://schemas.microsoft.com/office/drawing/2014/main" id="{4E91A908-2F52-31EC-50B7-B3E4FBF0DB7E}"/>
              </a:ext>
            </a:extLst>
          </p:cNvPr>
          <p:cNvSpPr>
            <a:spLocks noGrp="1"/>
          </p:cNvSpPr>
          <p:nvPr>
            <p:ph idx="1"/>
          </p:nvPr>
        </p:nvSpPr>
        <p:spPr>
          <a:xfrm>
            <a:off x="7475620" y="5337343"/>
            <a:ext cx="4519185" cy="1280890"/>
          </a:xfrm>
        </p:spPr>
        <p:txBody>
          <a:bodyPr>
            <a:normAutofit fontScale="77500" lnSpcReduction="20000"/>
          </a:bodyPr>
          <a:lstStyle/>
          <a:p>
            <a:r>
              <a:rPr lang="en-IN" sz="3200" b="1" i="1" dirty="0"/>
              <a:t> Dimple Singh</a:t>
            </a:r>
          </a:p>
          <a:p>
            <a:r>
              <a:rPr lang="en-IN" sz="3200" b="1" i="1" dirty="0"/>
              <a:t>Batch I.D. : </a:t>
            </a:r>
            <a:r>
              <a:rPr lang="en-IN" sz="3200" b="1" i="1" dirty="0" smtClean="0"/>
              <a:t>     </a:t>
            </a:r>
          </a:p>
          <a:p>
            <a:pPr marL="0" indent="0">
              <a:buNone/>
            </a:pPr>
            <a:r>
              <a:rPr lang="en-IN" sz="3200" b="1" i="1" dirty="0"/>
              <a:t> </a:t>
            </a:r>
            <a:r>
              <a:rPr lang="en-IN" sz="3200" b="1" i="1" dirty="0" smtClean="0"/>
              <a:t>              241004514302</a:t>
            </a:r>
            <a:endParaRPr lang="en-IN" sz="3200" b="1" i="1" dirty="0"/>
          </a:p>
        </p:txBody>
      </p:sp>
      <p:sp>
        <p:nvSpPr>
          <p:cNvPr id="4" name="AutoShape 4" descr="Image result for global warming ">
            <a:extLst>
              <a:ext uri="{FF2B5EF4-FFF2-40B4-BE49-F238E27FC236}">
                <a16:creationId xmlns:a16="http://schemas.microsoft.com/office/drawing/2014/main" id="{7A7850B3-DFAA-AD3E-798D-4C92443A24F1}"/>
              </a:ext>
            </a:extLst>
          </p:cNvPr>
          <p:cNvSpPr>
            <a:spLocks noChangeAspect="1" noChangeArrowheads="1"/>
          </p:cNvSpPr>
          <p:nvPr/>
        </p:nvSpPr>
        <p:spPr bwMode="auto">
          <a:xfrm>
            <a:off x="5943599" y="1835727"/>
            <a:ext cx="1745673" cy="174567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90844467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4A761-C3C9-C27F-A1DF-DCBA31756F0E}"/>
              </a:ext>
            </a:extLst>
          </p:cNvPr>
          <p:cNvSpPr>
            <a:spLocks noGrp="1"/>
          </p:cNvSpPr>
          <p:nvPr>
            <p:ph type="title"/>
          </p:nvPr>
        </p:nvSpPr>
        <p:spPr>
          <a:xfrm>
            <a:off x="1876488" y="520415"/>
            <a:ext cx="8911687" cy="1280890"/>
          </a:xfrm>
        </p:spPr>
        <p:txBody>
          <a:bodyPr>
            <a:normAutofit fontScale="90000"/>
          </a:bodyPr>
          <a:lstStyle/>
          <a:p>
            <a:r>
              <a:rPr lang="en-US" sz="8000" b="1" i="1" dirty="0">
                <a:solidFill>
                  <a:schemeClr val="accent2">
                    <a:lumMod val="50000"/>
                  </a:schemeClr>
                </a:solidFill>
                <a:latin typeface="Bahnschrift" panose="020B0502040204020203" pitchFamily="34" charset="0"/>
              </a:rPr>
              <a:t>Contents:</a:t>
            </a:r>
            <a:endParaRPr lang="en-IN" sz="8000" b="1" i="1" dirty="0">
              <a:solidFill>
                <a:schemeClr val="accent2">
                  <a:lumMod val="50000"/>
                </a:schemeClr>
              </a:solidFill>
              <a:latin typeface="Bahnschrift" panose="020B0502040204020203" pitchFamily="34" charset="0"/>
            </a:endParaRPr>
          </a:p>
        </p:txBody>
      </p:sp>
      <p:sp>
        <p:nvSpPr>
          <p:cNvPr id="3" name="Content Placeholder 2">
            <a:extLst>
              <a:ext uri="{FF2B5EF4-FFF2-40B4-BE49-F238E27FC236}">
                <a16:creationId xmlns:a16="http://schemas.microsoft.com/office/drawing/2014/main" id="{118FE496-2DB9-CB70-F9F6-6FBF49F510B7}"/>
              </a:ext>
            </a:extLst>
          </p:cNvPr>
          <p:cNvSpPr>
            <a:spLocks noGrp="1"/>
          </p:cNvSpPr>
          <p:nvPr>
            <p:ph idx="1"/>
          </p:nvPr>
        </p:nvSpPr>
        <p:spPr>
          <a:xfrm>
            <a:off x="1876488" y="1927405"/>
            <a:ext cx="8803833" cy="4410180"/>
          </a:xfrm>
        </p:spPr>
        <p:txBody>
          <a:bodyPr>
            <a:normAutofit/>
          </a:bodyPr>
          <a:lstStyle/>
          <a:p>
            <a:r>
              <a:rPr lang="en-US" sz="4000" dirty="0">
                <a:solidFill>
                  <a:schemeClr val="accent6">
                    <a:lumMod val="50000"/>
                  </a:schemeClr>
                </a:solidFill>
                <a:latin typeface="Bahnschrift" panose="020B0502040204020203" pitchFamily="34" charset="0"/>
              </a:rPr>
              <a:t>Introduction</a:t>
            </a:r>
          </a:p>
          <a:p>
            <a:r>
              <a:rPr lang="en-US" sz="4000" dirty="0">
                <a:solidFill>
                  <a:schemeClr val="accent6">
                    <a:lumMod val="50000"/>
                  </a:schemeClr>
                </a:solidFill>
                <a:latin typeface="Bahnschrift" panose="020B0502040204020203" pitchFamily="34" charset="0"/>
              </a:rPr>
              <a:t>Laws of Motion</a:t>
            </a:r>
          </a:p>
          <a:p>
            <a:r>
              <a:rPr lang="en-US" sz="4000" dirty="0">
                <a:solidFill>
                  <a:schemeClr val="accent6">
                    <a:lumMod val="50000"/>
                  </a:schemeClr>
                </a:solidFill>
                <a:latin typeface="Bahnschrift" panose="020B0502040204020203" pitchFamily="34" charset="0"/>
              </a:rPr>
              <a:t>Equations of Motion</a:t>
            </a:r>
          </a:p>
          <a:p>
            <a:r>
              <a:rPr lang="en-US" sz="4000" dirty="0">
                <a:solidFill>
                  <a:schemeClr val="accent6">
                    <a:lumMod val="50000"/>
                  </a:schemeClr>
                </a:solidFill>
                <a:latin typeface="Bahnschrift" panose="020B0502040204020203" pitchFamily="34" charset="0"/>
              </a:rPr>
              <a:t>Speed</a:t>
            </a:r>
          </a:p>
          <a:p>
            <a:r>
              <a:rPr lang="en-US" sz="4000" dirty="0">
                <a:solidFill>
                  <a:schemeClr val="accent6">
                    <a:lumMod val="50000"/>
                  </a:schemeClr>
                </a:solidFill>
                <a:latin typeface="Bahnschrift" panose="020B0502040204020203" pitchFamily="34" charset="0"/>
              </a:rPr>
              <a:t>Velocity</a:t>
            </a:r>
          </a:p>
          <a:p>
            <a:r>
              <a:rPr lang="en-US" sz="4000" dirty="0">
                <a:solidFill>
                  <a:schemeClr val="accent6">
                    <a:lumMod val="50000"/>
                  </a:schemeClr>
                </a:solidFill>
                <a:latin typeface="Bahnschrift" panose="020B0502040204020203" pitchFamily="34" charset="0"/>
              </a:rPr>
              <a:t>Types of Motion</a:t>
            </a:r>
          </a:p>
          <a:p>
            <a:pPr marL="0" indent="0">
              <a:buNone/>
            </a:pPr>
            <a:endParaRPr lang="en-US" sz="4000" dirty="0">
              <a:solidFill>
                <a:schemeClr val="accent6">
                  <a:lumMod val="50000"/>
                </a:schemeClr>
              </a:solidFill>
              <a:latin typeface="Bahnschrift" panose="020B0502040204020203" pitchFamily="34" charset="0"/>
            </a:endParaRPr>
          </a:p>
          <a:p>
            <a:endParaRPr lang="en-US" sz="4000" dirty="0">
              <a:solidFill>
                <a:schemeClr val="accent6">
                  <a:lumMod val="50000"/>
                </a:schemeClr>
              </a:solidFill>
              <a:latin typeface="Bahnschrift" panose="020B0502040204020203" pitchFamily="34" charset="0"/>
            </a:endParaRPr>
          </a:p>
        </p:txBody>
      </p:sp>
    </p:spTree>
    <p:extLst>
      <p:ext uri="{BB962C8B-B14F-4D97-AF65-F5344CB8AC3E}">
        <p14:creationId xmlns:p14="http://schemas.microsoft.com/office/powerpoint/2010/main" val="388196725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42" presetClass="entr" presetSubtype="0" fill="hold" grpId="0" nodeType="after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3" fill="hold">
                            <p:stCondLst>
                              <p:cond delay="4500"/>
                            </p:stCondLst>
                            <p:childTnLst>
                              <p:par>
                                <p:cTn id="34" presetID="42" presetClass="entr" presetSubtype="0" fill="hold" grpId="0" nodeType="after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1000"/>
                                        <p:tgtEl>
                                          <p:spTgt spid="3">
                                            <p:txEl>
                                              <p:pRg st="4" end="4"/>
                                            </p:txEl>
                                          </p:spTgt>
                                        </p:tgtEl>
                                      </p:cBhvr>
                                    </p:animEffect>
                                    <p:anim calcmode="lin" valueType="num">
                                      <p:cBhvr>
                                        <p:cTn id="3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9" fill="hold">
                            <p:stCondLst>
                              <p:cond delay="5500"/>
                            </p:stCondLst>
                            <p:childTnLst>
                              <p:par>
                                <p:cTn id="40" presetID="42" presetClass="entr" presetSubtype="0" fill="hold" grpId="0" nodeType="after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BB8F0-5995-7BE2-DB2E-5EA9CBF2F7AF}"/>
              </a:ext>
            </a:extLst>
          </p:cNvPr>
          <p:cNvSpPr>
            <a:spLocks noGrp="1"/>
          </p:cNvSpPr>
          <p:nvPr>
            <p:ph type="title"/>
          </p:nvPr>
        </p:nvSpPr>
        <p:spPr>
          <a:xfrm>
            <a:off x="1640156" y="419494"/>
            <a:ext cx="8911687" cy="1280890"/>
          </a:xfrm>
        </p:spPr>
        <p:txBody>
          <a:bodyPr>
            <a:normAutofit/>
          </a:bodyPr>
          <a:lstStyle/>
          <a:p>
            <a:pPr>
              <a:spcBef>
                <a:spcPts val="1000"/>
              </a:spcBef>
            </a:pPr>
            <a:r>
              <a:rPr lang="en-IN" sz="6600" b="1" i="1" dirty="0">
                <a:solidFill>
                  <a:schemeClr val="accent3">
                    <a:lumMod val="50000"/>
                  </a:schemeClr>
                </a:solidFill>
                <a:latin typeface="Bahnschrift" panose="020B0502040204020203" pitchFamily="34" charset="0"/>
              </a:rPr>
              <a:t>Introduction</a:t>
            </a:r>
          </a:p>
        </p:txBody>
      </p:sp>
      <p:sp>
        <p:nvSpPr>
          <p:cNvPr id="3" name="Content Placeholder 2">
            <a:extLst>
              <a:ext uri="{FF2B5EF4-FFF2-40B4-BE49-F238E27FC236}">
                <a16:creationId xmlns:a16="http://schemas.microsoft.com/office/drawing/2014/main" id="{0C7A5AA5-B37C-4ED3-237F-A34E5996024B}"/>
              </a:ext>
            </a:extLst>
          </p:cNvPr>
          <p:cNvSpPr>
            <a:spLocks noGrp="1"/>
          </p:cNvSpPr>
          <p:nvPr>
            <p:ph idx="1"/>
          </p:nvPr>
        </p:nvSpPr>
        <p:spPr>
          <a:xfrm>
            <a:off x="966964" y="1700384"/>
            <a:ext cx="5518501" cy="4738122"/>
          </a:xfrm>
        </p:spPr>
        <p:txBody>
          <a:bodyPr>
            <a:noAutofit/>
          </a:bodyPr>
          <a:lstStyle/>
          <a:p>
            <a:r>
              <a:rPr lang="en-US" sz="4400" dirty="0">
                <a:latin typeface="Bahnschrift" panose="020B0502040204020203" pitchFamily="34" charset="0"/>
              </a:rPr>
              <a:t>In </a:t>
            </a:r>
            <a:r>
              <a:rPr lang="en-US" sz="4400" dirty="0" smtClean="0">
                <a:latin typeface="Bahnschrift" panose="020B0502040204020203" pitchFamily="34" charset="0"/>
              </a:rPr>
              <a:t>physics, motion </a:t>
            </a:r>
            <a:r>
              <a:rPr lang="en-US" sz="4400" dirty="0">
                <a:latin typeface="Bahnschrift" panose="020B0502040204020203" pitchFamily="34" charset="0"/>
              </a:rPr>
              <a:t>is the change in position of an object with respect to its surroundings in a given interval of time.</a:t>
            </a:r>
            <a:endParaRPr lang="en-IN" sz="9600" dirty="0">
              <a:latin typeface="Bahnschrift" panose="020B0502040204020203" pitchFamily="34" charset="0"/>
            </a:endParaRPr>
          </a:p>
        </p:txBody>
      </p:sp>
      <p:pic>
        <p:nvPicPr>
          <p:cNvPr id="3076" name="Picture 4">
            <a:extLst>
              <a:ext uri="{FF2B5EF4-FFF2-40B4-BE49-F238E27FC236}">
                <a16:creationId xmlns:a16="http://schemas.microsoft.com/office/drawing/2014/main" id="{D9FD7A17-89BD-8F38-AB60-50AE470F8E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486" r="15486"/>
          <a:stretch/>
        </p:blipFill>
        <p:spPr bwMode="auto">
          <a:xfrm>
            <a:off x="7755466" y="1487601"/>
            <a:ext cx="3669842" cy="388279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447988595"/>
      </p:ext>
    </p:extLst>
  </p:cSld>
  <p:clrMapOvr>
    <a:masterClrMapping/>
  </p:clrMapOvr>
  <mc:AlternateContent xmlns:mc="http://schemas.openxmlformats.org/markup-compatibility/2006" xmlns:p14="http://schemas.microsoft.com/office/powerpoint/2010/main">
    <mc:Choice Requires="p14">
      <p:transition spd="slow" p14:dur="1600">
        <p14:prism dir="d"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barn(inVertical)">
                                      <p:cBhvr>
                                        <p:cTn id="12" dur="500"/>
                                        <p:tgtEl>
                                          <p:spTgt spid="3076"/>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additive="base">
                                        <p:cTn id="16"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7"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69F35C-94A2-7E53-FA65-A16B4C4B9B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598BEC-0957-D074-0930-8E443222B046}"/>
              </a:ext>
            </a:extLst>
          </p:cNvPr>
          <p:cNvSpPr>
            <a:spLocks noGrp="1"/>
          </p:cNvSpPr>
          <p:nvPr>
            <p:ph type="title"/>
          </p:nvPr>
        </p:nvSpPr>
        <p:spPr>
          <a:xfrm>
            <a:off x="1640156" y="215445"/>
            <a:ext cx="8911687" cy="1280890"/>
          </a:xfrm>
        </p:spPr>
        <p:txBody>
          <a:bodyPr>
            <a:normAutofit/>
          </a:bodyPr>
          <a:lstStyle/>
          <a:p>
            <a:r>
              <a:rPr lang="en-IN" sz="6000" b="1" i="1" dirty="0">
                <a:solidFill>
                  <a:schemeClr val="accent3">
                    <a:lumMod val="50000"/>
                  </a:schemeClr>
                </a:solidFill>
                <a:latin typeface="Bahnschrift" panose="020B0502040204020203" pitchFamily="34" charset="0"/>
              </a:rPr>
              <a:t>Laws of Motion:</a:t>
            </a:r>
          </a:p>
        </p:txBody>
      </p:sp>
      <p:sp>
        <p:nvSpPr>
          <p:cNvPr id="3" name="Content Placeholder 2">
            <a:extLst>
              <a:ext uri="{FF2B5EF4-FFF2-40B4-BE49-F238E27FC236}">
                <a16:creationId xmlns:a16="http://schemas.microsoft.com/office/drawing/2014/main" id="{9770180A-E2ED-1F79-ED96-DD696DE218E6}"/>
              </a:ext>
            </a:extLst>
          </p:cNvPr>
          <p:cNvSpPr>
            <a:spLocks noGrp="1"/>
          </p:cNvSpPr>
          <p:nvPr>
            <p:ph idx="1"/>
          </p:nvPr>
        </p:nvSpPr>
        <p:spPr>
          <a:xfrm>
            <a:off x="982133" y="1542860"/>
            <a:ext cx="7756753" cy="4881488"/>
          </a:xfrm>
        </p:spPr>
        <p:txBody>
          <a:bodyPr>
            <a:noAutofit/>
          </a:bodyPr>
          <a:lstStyle/>
          <a:p>
            <a:r>
              <a:rPr lang="en-US" sz="3200" b="1" i="1" dirty="0">
                <a:latin typeface="Bahnschrift" panose="020B0502040204020203" pitchFamily="34" charset="0"/>
              </a:rPr>
              <a:t>First Law</a:t>
            </a:r>
            <a:r>
              <a:rPr lang="en-US" sz="3200" dirty="0">
                <a:latin typeface="Bahnschrift" panose="020B0502040204020203" pitchFamily="34" charset="0"/>
              </a:rPr>
              <a:t>: Any object will remain in its existing state of motion or rest unless a net external force acts on it.</a:t>
            </a:r>
          </a:p>
          <a:p>
            <a:r>
              <a:rPr lang="en-US" sz="3200" b="1" i="1" dirty="0">
                <a:latin typeface="Bahnschrift" panose="020B0502040204020203" pitchFamily="34" charset="0"/>
              </a:rPr>
              <a:t>Second Law</a:t>
            </a:r>
            <a:r>
              <a:rPr lang="en-US" sz="3200" dirty="0">
                <a:latin typeface="Bahnschrift" panose="020B0502040204020203" pitchFamily="34" charset="0"/>
              </a:rPr>
              <a:t>: If an object has a certain mass, the greater the mass of this object, the greater will the force required to be to accelerate the object.</a:t>
            </a:r>
          </a:p>
          <a:p>
            <a:r>
              <a:rPr lang="en-US" sz="3200" b="1" i="1" dirty="0">
                <a:latin typeface="Bahnschrift" panose="020B0502040204020203" pitchFamily="34" charset="0"/>
              </a:rPr>
              <a:t>Third Law</a:t>
            </a:r>
            <a:r>
              <a:rPr lang="en-US" sz="3200" dirty="0">
                <a:latin typeface="Bahnschrift" panose="020B0502040204020203" pitchFamily="34" charset="0"/>
              </a:rPr>
              <a:t>: For every action, there is an equal and opposite reaction.</a:t>
            </a:r>
          </a:p>
          <a:p>
            <a:pPr marL="0" indent="0">
              <a:buNone/>
            </a:pPr>
            <a:endParaRPr lang="en-IN" sz="8000" dirty="0">
              <a:latin typeface="Bahnschrift" panose="020B0502040204020203" pitchFamily="34" charset="0"/>
            </a:endParaRPr>
          </a:p>
        </p:txBody>
      </p:sp>
      <p:pic>
        <p:nvPicPr>
          <p:cNvPr id="3074" name="Picture 2" descr="Newton's Laws of Motion">
            <a:extLst>
              <a:ext uri="{FF2B5EF4-FFF2-40B4-BE49-F238E27FC236}">
                <a16:creationId xmlns:a16="http://schemas.microsoft.com/office/drawing/2014/main" id="{3F46B304-284E-9351-FD56-5A89D9CA52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773" t="11983" r="37185" b="3122"/>
          <a:stretch>
            <a:fillRect/>
          </a:stretch>
        </p:blipFill>
        <p:spPr bwMode="auto">
          <a:xfrm>
            <a:off x="8762032" y="691585"/>
            <a:ext cx="3090440" cy="5822066"/>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69248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4" presetClass="entr" presetSubtype="10" fill="hold" nodeType="after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randombar(horizontal)">
                                      <p:cBhvr>
                                        <p:cTn id="12" dur="1000"/>
                                        <p:tgtEl>
                                          <p:spTgt spid="3074"/>
                                        </p:tgtEl>
                                      </p:cBhvr>
                                    </p:animEffect>
                                  </p:childTnLst>
                                </p:cTn>
                              </p:par>
                            </p:childTnLst>
                          </p:cTn>
                        </p:par>
                        <p:par>
                          <p:cTn id="13" fill="hold">
                            <p:stCondLst>
                              <p:cond delay="1500"/>
                            </p:stCondLst>
                            <p:childTnLst>
                              <p:par>
                                <p:cTn id="14" presetID="42" presetClass="entr" presetSubtype="0" fill="hold" grpId="0"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1250"/>
                                        <p:tgtEl>
                                          <p:spTgt spid="3">
                                            <p:txEl>
                                              <p:pRg st="0" end="0"/>
                                            </p:txEl>
                                          </p:spTgt>
                                        </p:tgtEl>
                                      </p:cBhvr>
                                    </p:animEffect>
                                    <p:anim calcmode="lin" valueType="num">
                                      <p:cBhvr>
                                        <p:cTn id="17" dur="1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8" dur="1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9" fill="hold">
                            <p:stCondLst>
                              <p:cond delay="2750"/>
                            </p:stCondLst>
                            <p:childTnLst>
                              <p:par>
                                <p:cTn id="20" presetID="42" presetClass="entr" presetSubtype="0" fill="hold" grpId="0" nodeType="after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250"/>
                                        <p:tgtEl>
                                          <p:spTgt spid="3">
                                            <p:txEl>
                                              <p:pRg st="1" end="1"/>
                                            </p:txEl>
                                          </p:spTgt>
                                        </p:tgtEl>
                                      </p:cBhvr>
                                    </p:animEffect>
                                    <p:anim calcmode="lin" valueType="num">
                                      <p:cBhvr>
                                        <p:cTn id="23" dur="1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12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5" fill="hold">
                            <p:stCondLst>
                              <p:cond delay="4000"/>
                            </p:stCondLst>
                            <p:childTnLst>
                              <p:par>
                                <p:cTn id="26" presetID="42" presetClass="entr" presetSubtype="0" fill="hold" grpId="0" nodeType="after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250"/>
                                        <p:tgtEl>
                                          <p:spTgt spid="3">
                                            <p:txEl>
                                              <p:pRg st="2" end="2"/>
                                            </p:txEl>
                                          </p:spTgt>
                                        </p:tgtEl>
                                      </p:cBhvr>
                                    </p:animEffect>
                                    <p:anim calcmode="lin" valueType="num">
                                      <p:cBhvr>
                                        <p:cTn id="29" dur="12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2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3F72F4-94C2-DA33-5650-60D7F2AC81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B7CCB0-DB38-4F1E-A8E3-34644856A16A}"/>
              </a:ext>
            </a:extLst>
          </p:cNvPr>
          <p:cNvSpPr>
            <a:spLocks noGrp="1"/>
          </p:cNvSpPr>
          <p:nvPr>
            <p:ph type="title"/>
          </p:nvPr>
        </p:nvSpPr>
        <p:spPr>
          <a:xfrm>
            <a:off x="1698171" y="420914"/>
            <a:ext cx="9806441" cy="1484086"/>
          </a:xfrm>
        </p:spPr>
        <p:txBody>
          <a:bodyPr>
            <a:noAutofit/>
          </a:bodyPr>
          <a:lstStyle/>
          <a:p>
            <a:r>
              <a:rPr lang="en-IN" sz="5400" b="1" i="1" dirty="0">
                <a:solidFill>
                  <a:schemeClr val="accent3">
                    <a:lumMod val="50000"/>
                  </a:schemeClr>
                </a:solidFill>
                <a:latin typeface="Bahnschrift" panose="020B0502040204020203" pitchFamily="34" charset="0"/>
              </a:rPr>
              <a:t>Equations of Motion</a:t>
            </a:r>
          </a:p>
        </p:txBody>
      </p:sp>
      <p:sp>
        <p:nvSpPr>
          <p:cNvPr id="3" name="Content Placeholder 2">
            <a:extLst>
              <a:ext uri="{FF2B5EF4-FFF2-40B4-BE49-F238E27FC236}">
                <a16:creationId xmlns:a16="http://schemas.microsoft.com/office/drawing/2014/main" id="{3131E1CD-A822-AEBF-8F2B-084110CF2C95}"/>
              </a:ext>
            </a:extLst>
          </p:cNvPr>
          <p:cNvSpPr>
            <a:spLocks noGrp="1"/>
          </p:cNvSpPr>
          <p:nvPr>
            <p:ph idx="1"/>
          </p:nvPr>
        </p:nvSpPr>
        <p:spPr>
          <a:xfrm>
            <a:off x="1045484" y="1629338"/>
            <a:ext cx="9579428" cy="4666343"/>
          </a:xfrm>
        </p:spPr>
        <p:txBody>
          <a:bodyPr>
            <a:normAutofit/>
          </a:bodyPr>
          <a:lstStyle/>
          <a:p>
            <a:r>
              <a:rPr lang="en-US" sz="3200" dirty="0">
                <a:latin typeface="Bahnschrift" panose="020B0502040204020203" pitchFamily="34" charset="0"/>
              </a:rPr>
              <a:t>The primary equations of motion, often referred to as the </a:t>
            </a:r>
            <a:r>
              <a:rPr lang="en-US" sz="3200" b="1" dirty="0">
                <a:latin typeface="Bahnschrift" panose="020B0502040204020203" pitchFamily="34" charset="0"/>
              </a:rPr>
              <a:t>SUVAT equations</a:t>
            </a:r>
            <a:r>
              <a:rPr lang="en-US" sz="3200" dirty="0">
                <a:latin typeface="Bahnschrift" panose="020B0502040204020203" pitchFamily="34" charset="0"/>
              </a:rPr>
              <a:t>, relate the following variables :</a:t>
            </a:r>
          </a:p>
          <a:p>
            <a:r>
              <a:rPr lang="en-US" sz="3200" b="1" dirty="0">
                <a:latin typeface="Bahnschrift" panose="020B0502040204020203" pitchFamily="34" charset="0"/>
              </a:rPr>
              <a:t>u</a:t>
            </a:r>
            <a:r>
              <a:rPr lang="en-US" sz="3200" dirty="0">
                <a:latin typeface="Bahnschrift" panose="020B0502040204020203" pitchFamily="34" charset="0"/>
              </a:rPr>
              <a:t>: Initial velocity</a:t>
            </a:r>
          </a:p>
          <a:p>
            <a:r>
              <a:rPr lang="en-US" sz="3200" b="1" dirty="0">
                <a:latin typeface="Bahnschrift" panose="020B0502040204020203" pitchFamily="34" charset="0"/>
              </a:rPr>
              <a:t>v</a:t>
            </a:r>
            <a:r>
              <a:rPr lang="en-US" sz="3200" dirty="0">
                <a:latin typeface="Bahnschrift" panose="020B0502040204020203" pitchFamily="34" charset="0"/>
              </a:rPr>
              <a:t>: Final velocity</a:t>
            </a:r>
          </a:p>
          <a:p>
            <a:r>
              <a:rPr lang="en-US" sz="3200" b="1" dirty="0">
                <a:latin typeface="Bahnschrift" panose="020B0502040204020203" pitchFamily="34" charset="0"/>
              </a:rPr>
              <a:t>s</a:t>
            </a:r>
            <a:r>
              <a:rPr lang="en-US" sz="3200" dirty="0">
                <a:latin typeface="Bahnschrift" panose="020B0502040204020203" pitchFamily="34" charset="0"/>
              </a:rPr>
              <a:t>: Displacement</a:t>
            </a:r>
          </a:p>
          <a:p>
            <a:r>
              <a:rPr lang="en-US" sz="3200" b="1" dirty="0">
                <a:latin typeface="Bahnschrift" panose="020B0502040204020203" pitchFamily="34" charset="0"/>
              </a:rPr>
              <a:t>a</a:t>
            </a:r>
            <a:r>
              <a:rPr lang="en-US" sz="3200" dirty="0">
                <a:latin typeface="Bahnschrift" panose="020B0502040204020203" pitchFamily="34" charset="0"/>
              </a:rPr>
              <a:t>: Acceleration</a:t>
            </a:r>
          </a:p>
          <a:p>
            <a:r>
              <a:rPr lang="en-US" sz="3200" b="1" dirty="0">
                <a:latin typeface="Bahnschrift" panose="020B0502040204020203" pitchFamily="34" charset="0"/>
              </a:rPr>
              <a:t>t</a:t>
            </a:r>
            <a:r>
              <a:rPr lang="en-US" sz="3200" dirty="0">
                <a:latin typeface="Bahnschrift" panose="020B0502040204020203" pitchFamily="34" charset="0"/>
              </a:rPr>
              <a:t>: Time</a:t>
            </a:r>
          </a:p>
          <a:p>
            <a:pPr marL="0" indent="0">
              <a:buNone/>
            </a:pPr>
            <a:endParaRPr lang="en-IN" sz="6600" dirty="0">
              <a:latin typeface="Bahnschrift" panose="020B0502040204020203" pitchFamily="34" charset="0"/>
            </a:endParaRPr>
          </a:p>
        </p:txBody>
      </p:sp>
      <p:pic>
        <p:nvPicPr>
          <p:cNvPr id="1026" name="Picture 2" descr="How to Derive Equations of Motion (All Three Equations) | Motion 08 ...">
            <a:extLst>
              <a:ext uri="{FF2B5EF4-FFF2-40B4-BE49-F238E27FC236}">
                <a16:creationId xmlns:a16="http://schemas.microsoft.com/office/drawing/2014/main" id="{73E1F941-743A-EB57-E682-66E1AE23352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828" b="195"/>
          <a:stretch>
            <a:fillRect/>
          </a:stretch>
        </p:blipFill>
        <p:spPr bwMode="auto">
          <a:xfrm>
            <a:off x="5261596" y="3150654"/>
            <a:ext cx="5913748" cy="329353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8314757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1250"/>
                                        <p:tgtEl>
                                          <p:spTgt spid="3">
                                            <p:txEl>
                                              <p:pRg st="0" end="0"/>
                                            </p:txEl>
                                          </p:spTgt>
                                        </p:tgtEl>
                                      </p:cBhvr>
                                    </p:animEffect>
                                  </p:childTnLst>
                                </p:cTn>
                              </p:par>
                            </p:childTnLst>
                          </p:cTn>
                        </p:par>
                        <p:par>
                          <p:cTn id="13" fill="hold">
                            <p:stCondLst>
                              <p:cond delay="1750"/>
                            </p:stCondLst>
                            <p:childTnLst>
                              <p:par>
                                <p:cTn id="14" presetID="22" presetClass="entr" presetSubtype="4"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down)">
                                      <p:cBhvr>
                                        <p:cTn id="16" dur="1250"/>
                                        <p:tgtEl>
                                          <p:spTgt spid="3">
                                            <p:txEl>
                                              <p:pRg st="1" end="1"/>
                                            </p:txEl>
                                          </p:spTgt>
                                        </p:tgtEl>
                                      </p:cBhvr>
                                    </p:animEffect>
                                  </p:childTnLst>
                                </p:cTn>
                              </p:par>
                            </p:childTnLst>
                          </p:cTn>
                        </p:par>
                        <p:par>
                          <p:cTn id="17" fill="hold">
                            <p:stCondLst>
                              <p:cond delay="3000"/>
                            </p:stCondLst>
                            <p:childTnLst>
                              <p:par>
                                <p:cTn id="18" presetID="22" presetClass="entr" presetSubtype="4"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1250"/>
                                        <p:tgtEl>
                                          <p:spTgt spid="3">
                                            <p:txEl>
                                              <p:pRg st="2" end="2"/>
                                            </p:txEl>
                                          </p:spTgt>
                                        </p:tgtEl>
                                      </p:cBhvr>
                                    </p:animEffect>
                                  </p:childTnLst>
                                </p:cTn>
                              </p:par>
                            </p:childTnLst>
                          </p:cTn>
                        </p:par>
                        <p:par>
                          <p:cTn id="21" fill="hold">
                            <p:stCondLst>
                              <p:cond delay="4250"/>
                            </p:stCondLst>
                            <p:childTnLst>
                              <p:par>
                                <p:cTn id="22" presetID="22" presetClass="entr" presetSubtype="4" fill="hold" grpId="0"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wipe(down)">
                                      <p:cBhvr>
                                        <p:cTn id="24" dur="1250"/>
                                        <p:tgtEl>
                                          <p:spTgt spid="3">
                                            <p:txEl>
                                              <p:pRg st="3" end="3"/>
                                            </p:txEl>
                                          </p:spTgt>
                                        </p:tgtEl>
                                      </p:cBhvr>
                                    </p:animEffect>
                                  </p:childTnLst>
                                </p:cTn>
                              </p:par>
                            </p:childTnLst>
                          </p:cTn>
                        </p:par>
                        <p:par>
                          <p:cTn id="25" fill="hold">
                            <p:stCondLst>
                              <p:cond delay="5500"/>
                            </p:stCondLst>
                            <p:childTnLst>
                              <p:par>
                                <p:cTn id="26" presetID="22" presetClass="entr" presetSubtype="4" fill="hold" grpId="0"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wipe(down)">
                                      <p:cBhvr>
                                        <p:cTn id="28" dur="1250"/>
                                        <p:tgtEl>
                                          <p:spTgt spid="3">
                                            <p:txEl>
                                              <p:pRg st="4" end="4"/>
                                            </p:txEl>
                                          </p:spTgt>
                                        </p:tgtEl>
                                      </p:cBhvr>
                                    </p:animEffect>
                                  </p:childTnLst>
                                </p:cTn>
                              </p:par>
                            </p:childTnLst>
                          </p:cTn>
                        </p:par>
                        <p:par>
                          <p:cTn id="29" fill="hold">
                            <p:stCondLst>
                              <p:cond delay="6750"/>
                            </p:stCondLst>
                            <p:childTnLst>
                              <p:par>
                                <p:cTn id="30" presetID="22" presetClass="entr" presetSubtype="4"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1250"/>
                                        <p:tgtEl>
                                          <p:spTgt spid="3">
                                            <p:txEl>
                                              <p:pRg st="5" end="5"/>
                                            </p:txEl>
                                          </p:spTgt>
                                        </p:tgtEl>
                                      </p:cBhvr>
                                    </p:animEffect>
                                  </p:childTnLst>
                                </p:cTn>
                              </p:par>
                            </p:childTnLst>
                          </p:cTn>
                        </p:par>
                        <p:par>
                          <p:cTn id="33" fill="hold">
                            <p:stCondLst>
                              <p:cond delay="8000"/>
                            </p:stCondLst>
                            <p:childTnLst>
                              <p:par>
                                <p:cTn id="34" presetID="14" presetClass="entr" presetSubtype="10" fill="hold" nodeType="afterEffect">
                                  <p:stCondLst>
                                    <p:cond delay="0"/>
                                  </p:stCondLst>
                                  <p:childTnLst>
                                    <p:set>
                                      <p:cBhvr>
                                        <p:cTn id="35" dur="1" fill="hold">
                                          <p:stCondLst>
                                            <p:cond delay="0"/>
                                          </p:stCondLst>
                                        </p:cTn>
                                        <p:tgtEl>
                                          <p:spTgt spid="1026"/>
                                        </p:tgtEl>
                                        <p:attrNameLst>
                                          <p:attrName>style.visibility</p:attrName>
                                        </p:attrNameLst>
                                      </p:cBhvr>
                                      <p:to>
                                        <p:strVal val="visible"/>
                                      </p:to>
                                    </p:set>
                                    <p:animEffect transition="in" filter="randombar(horizontal)">
                                      <p:cBhvr>
                                        <p:cTn id="36"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34C85B-1087-FD54-8A2D-74255CC7DC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C50A46-13A7-BE77-2AA9-3D45014A3A36}"/>
              </a:ext>
            </a:extLst>
          </p:cNvPr>
          <p:cNvSpPr>
            <a:spLocks noGrp="1"/>
          </p:cNvSpPr>
          <p:nvPr>
            <p:ph type="title"/>
          </p:nvPr>
        </p:nvSpPr>
        <p:spPr>
          <a:xfrm>
            <a:off x="1640156" y="367842"/>
            <a:ext cx="8911687" cy="1421506"/>
          </a:xfrm>
        </p:spPr>
        <p:txBody>
          <a:bodyPr>
            <a:normAutofit/>
          </a:bodyPr>
          <a:lstStyle/>
          <a:p>
            <a:r>
              <a:rPr lang="en-IN" sz="6600" b="1" i="1" dirty="0">
                <a:solidFill>
                  <a:schemeClr val="accent3">
                    <a:lumMod val="50000"/>
                  </a:schemeClr>
                </a:solidFill>
                <a:latin typeface="Bahnschrift" panose="020B0502040204020203" pitchFamily="34" charset="0"/>
              </a:rPr>
              <a:t>Speed</a:t>
            </a:r>
          </a:p>
        </p:txBody>
      </p:sp>
      <p:sp>
        <p:nvSpPr>
          <p:cNvPr id="3" name="Content Placeholder 2">
            <a:extLst>
              <a:ext uri="{FF2B5EF4-FFF2-40B4-BE49-F238E27FC236}">
                <a16:creationId xmlns:a16="http://schemas.microsoft.com/office/drawing/2014/main" id="{5E8ABBB6-5C99-E35D-782F-2B80046702A8}"/>
              </a:ext>
            </a:extLst>
          </p:cNvPr>
          <p:cNvSpPr>
            <a:spLocks noGrp="1"/>
          </p:cNvSpPr>
          <p:nvPr>
            <p:ph idx="1"/>
          </p:nvPr>
        </p:nvSpPr>
        <p:spPr>
          <a:xfrm>
            <a:off x="1083733" y="1857080"/>
            <a:ext cx="10769600" cy="4565346"/>
          </a:xfrm>
        </p:spPr>
        <p:txBody>
          <a:bodyPr>
            <a:noAutofit/>
          </a:bodyPr>
          <a:lstStyle/>
          <a:p>
            <a:r>
              <a:rPr lang="en-US" sz="3600" dirty="0">
                <a:latin typeface="Bahnschrift" panose="020B0502040204020203" pitchFamily="34" charset="0"/>
              </a:rPr>
              <a:t>Speed is defined as the rate at which an object covers distance. It measures how quickly something is moving from one place to another, typically expressed in meters per second (m/s) or kilometers per hour (km/h).</a:t>
            </a:r>
            <a:endParaRPr lang="en-US" sz="4400" b="1" dirty="0">
              <a:latin typeface="Bahnschrift" panose="020B0502040204020203" pitchFamily="34" charset="0"/>
            </a:endParaRPr>
          </a:p>
          <a:p>
            <a:pPr algn="ctr"/>
            <a:r>
              <a:rPr lang="en-IN" sz="6000" b="1" i="1" dirty="0">
                <a:latin typeface="Bahnschrift" panose="020B0502040204020203" pitchFamily="34" charset="0"/>
              </a:rPr>
              <a:t>v </a:t>
            </a:r>
            <a:r>
              <a:rPr lang="en-IN" sz="6000" b="1" dirty="0">
                <a:latin typeface="Bahnschrift" panose="020B0502040204020203" pitchFamily="34" charset="0"/>
              </a:rPr>
              <a:t>= d/t</a:t>
            </a:r>
            <a:r>
              <a:rPr lang="en-IN" sz="4400" b="1" dirty="0">
                <a:latin typeface="Bahnschrift" panose="020B0502040204020203" pitchFamily="34" charset="0"/>
              </a:rPr>
              <a:t>​</a:t>
            </a:r>
          </a:p>
          <a:p>
            <a:pPr marL="0" indent="0">
              <a:buNone/>
            </a:pPr>
            <a:endParaRPr lang="en-US" sz="3600" dirty="0">
              <a:latin typeface="Bahnschrift" panose="020B0502040204020203" pitchFamily="34" charset="0"/>
            </a:endParaRPr>
          </a:p>
          <a:p>
            <a:pPr marL="0" indent="0">
              <a:buNone/>
            </a:pPr>
            <a:endParaRPr lang="en-IN" sz="3600" dirty="0">
              <a:latin typeface="Bahnschrift" panose="020B0502040204020203" pitchFamily="34" charset="0"/>
            </a:endParaRPr>
          </a:p>
        </p:txBody>
      </p:sp>
    </p:spTree>
    <p:extLst>
      <p:ext uri="{BB962C8B-B14F-4D97-AF65-F5344CB8AC3E}">
        <p14:creationId xmlns:p14="http://schemas.microsoft.com/office/powerpoint/2010/main" val="416563785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1000"/>
                                        <p:tgtEl>
                                          <p:spTgt spid="3">
                                            <p:txEl>
                                              <p:pRg st="0" end="0"/>
                                            </p:txEl>
                                          </p:spTgt>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CEE9-696F-867F-C613-2BF7599B94F7}"/>
              </a:ext>
            </a:extLst>
          </p:cNvPr>
          <p:cNvSpPr>
            <a:spLocks noGrp="1"/>
          </p:cNvSpPr>
          <p:nvPr>
            <p:ph type="title"/>
          </p:nvPr>
        </p:nvSpPr>
        <p:spPr>
          <a:xfrm>
            <a:off x="1698171" y="420914"/>
            <a:ext cx="9806441" cy="1484086"/>
          </a:xfrm>
        </p:spPr>
        <p:txBody>
          <a:bodyPr>
            <a:noAutofit/>
          </a:bodyPr>
          <a:lstStyle/>
          <a:p>
            <a:r>
              <a:rPr lang="en-IN" sz="6600" b="1" i="1" dirty="0">
                <a:solidFill>
                  <a:schemeClr val="accent3">
                    <a:lumMod val="50000"/>
                  </a:schemeClr>
                </a:solidFill>
                <a:latin typeface="Bahnschrift" panose="020B0502040204020203" pitchFamily="34" charset="0"/>
              </a:rPr>
              <a:t>Velocity</a:t>
            </a:r>
          </a:p>
        </p:txBody>
      </p:sp>
      <p:sp>
        <p:nvSpPr>
          <p:cNvPr id="3" name="Content Placeholder 2">
            <a:extLst>
              <a:ext uri="{FF2B5EF4-FFF2-40B4-BE49-F238E27FC236}">
                <a16:creationId xmlns:a16="http://schemas.microsoft.com/office/drawing/2014/main" id="{90AD51AF-5394-781D-1014-2A65FE151FC1}"/>
              </a:ext>
            </a:extLst>
          </p:cNvPr>
          <p:cNvSpPr>
            <a:spLocks noGrp="1"/>
          </p:cNvSpPr>
          <p:nvPr>
            <p:ph idx="1"/>
          </p:nvPr>
        </p:nvSpPr>
        <p:spPr>
          <a:xfrm>
            <a:off x="1270000" y="1736877"/>
            <a:ext cx="10234612" cy="4666343"/>
          </a:xfrm>
        </p:spPr>
        <p:txBody>
          <a:bodyPr>
            <a:noAutofit/>
          </a:bodyPr>
          <a:lstStyle/>
          <a:p>
            <a:r>
              <a:rPr lang="en-US" sz="4000" dirty="0">
                <a:latin typeface="Bahnschrift" panose="020B0502040204020203" pitchFamily="34" charset="0"/>
              </a:rPr>
              <a:t>Velocity is the rate at which an object changes position with time. An object is displaced when it changes its position</a:t>
            </a:r>
          </a:p>
          <a:p>
            <a:r>
              <a:rPr lang="en-US" sz="4000" dirty="0">
                <a:latin typeface="Bahnschrift" panose="020B0502040204020203" pitchFamily="34" charset="0"/>
              </a:rPr>
              <a:t>It is a vector quantity that has both magnitude and direction.</a:t>
            </a:r>
          </a:p>
          <a:p>
            <a:pPr algn="ctr"/>
            <a:r>
              <a:rPr lang="en-IN" sz="6000" b="1" i="1" dirty="0">
                <a:latin typeface="Bahnschrift" panose="020B0502040204020203" pitchFamily="34" charset="0"/>
              </a:rPr>
              <a:t>v </a:t>
            </a:r>
            <a:r>
              <a:rPr lang="en-IN" sz="6000" b="1" dirty="0">
                <a:latin typeface="Bahnschrift" panose="020B0502040204020203" pitchFamily="34" charset="0"/>
              </a:rPr>
              <a:t>= dx/dt</a:t>
            </a:r>
            <a:r>
              <a:rPr lang="en-US" sz="4800" b="1" dirty="0">
                <a:latin typeface="Bahnschrift" panose="020B0502040204020203" pitchFamily="34" charset="0"/>
              </a:rPr>
              <a:t/>
            </a:r>
            <a:br>
              <a:rPr lang="en-US" sz="4800" b="1" dirty="0">
                <a:latin typeface="Bahnschrift" panose="020B0502040204020203" pitchFamily="34" charset="0"/>
              </a:rPr>
            </a:br>
            <a:endParaRPr lang="en-IN" sz="6600" b="1" dirty="0">
              <a:latin typeface="Bahnschrift" panose="020B0502040204020203" pitchFamily="34" charset="0"/>
            </a:endParaRPr>
          </a:p>
        </p:txBody>
      </p:sp>
    </p:spTree>
    <p:extLst>
      <p:ext uri="{BB962C8B-B14F-4D97-AF65-F5344CB8AC3E}">
        <p14:creationId xmlns:p14="http://schemas.microsoft.com/office/powerpoint/2010/main" val="1358711640"/>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down)">
                                      <p:cBhvr>
                                        <p:cTn id="16" dur="500"/>
                                        <p:tgtEl>
                                          <p:spTgt spid="3">
                                            <p:txEl>
                                              <p:pRg st="1" end="1"/>
                                            </p:txEl>
                                          </p:spTgt>
                                        </p:tgtEl>
                                      </p:cBhvr>
                                    </p:animEffect>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A7FB77-3527-E278-903F-72AD7D6638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37EFB0-6ED6-DB67-AABE-971414FE482B}"/>
              </a:ext>
            </a:extLst>
          </p:cNvPr>
          <p:cNvSpPr>
            <a:spLocks noGrp="1"/>
          </p:cNvSpPr>
          <p:nvPr>
            <p:ph type="title"/>
          </p:nvPr>
        </p:nvSpPr>
        <p:spPr>
          <a:xfrm>
            <a:off x="1640156" y="435574"/>
            <a:ext cx="8911687" cy="1280890"/>
          </a:xfrm>
        </p:spPr>
        <p:txBody>
          <a:bodyPr>
            <a:normAutofit/>
          </a:bodyPr>
          <a:lstStyle/>
          <a:p>
            <a:r>
              <a:rPr lang="en-IN" sz="6600" b="1" i="1" dirty="0">
                <a:solidFill>
                  <a:schemeClr val="accent3">
                    <a:lumMod val="50000"/>
                  </a:schemeClr>
                </a:solidFill>
                <a:latin typeface="Bahnschrift" panose="020B0502040204020203" pitchFamily="34" charset="0"/>
              </a:rPr>
              <a:t>Types of Motion :</a:t>
            </a:r>
          </a:p>
        </p:txBody>
      </p:sp>
      <p:sp>
        <p:nvSpPr>
          <p:cNvPr id="3" name="Content Placeholder 2">
            <a:extLst>
              <a:ext uri="{FF2B5EF4-FFF2-40B4-BE49-F238E27FC236}">
                <a16:creationId xmlns:a16="http://schemas.microsoft.com/office/drawing/2014/main" id="{1BA270F7-A0B4-C496-2040-911183B46AEC}"/>
              </a:ext>
            </a:extLst>
          </p:cNvPr>
          <p:cNvSpPr>
            <a:spLocks noGrp="1"/>
          </p:cNvSpPr>
          <p:nvPr>
            <p:ph idx="1"/>
          </p:nvPr>
        </p:nvSpPr>
        <p:spPr>
          <a:xfrm>
            <a:off x="1102347" y="1791090"/>
            <a:ext cx="6138770" cy="4638600"/>
          </a:xfrm>
        </p:spPr>
        <p:txBody>
          <a:bodyPr>
            <a:noAutofit/>
          </a:bodyPr>
          <a:lstStyle/>
          <a:p>
            <a:r>
              <a:rPr lang="en-US" sz="3600" b="1" i="1" dirty="0">
                <a:latin typeface="Bahnschrift" panose="020B0502040204020203" pitchFamily="34" charset="0"/>
              </a:rPr>
              <a:t>Translational</a:t>
            </a:r>
            <a:r>
              <a:rPr lang="en-US" sz="3600" b="1" dirty="0">
                <a:latin typeface="Bahnschrift" panose="020B0502040204020203" pitchFamily="34" charset="0"/>
              </a:rPr>
              <a:t> –</a:t>
            </a:r>
            <a:r>
              <a:rPr lang="en-US" sz="3600" dirty="0">
                <a:latin typeface="Bahnschrift" panose="020B0502040204020203" pitchFamily="34" charset="0"/>
              </a:rPr>
              <a:t> It is the type, where an object moves along a path in any of the three dimensions.</a:t>
            </a:r>
          </a:p>
          <a:p>
            <a:r>
              <a:rPr lang="en-US" sz="3600" b="1" i="1" dirty="0">
                <a:latin typeface="Bahnschrift" panose="020B0502040204020203" pitchFamily="34" charset="0"/>
              </a:rPr>
              <a:t>Rotational</a:t>
            </a:r>
            <a:r>
              <a:rPr lang="en-US" sz="3600" b="1" dirty="0">
                <a:latin typeface="Bahnschrift" panose="020B0502040204020203" pitchFamily="34" charset="0"/>
              </a:rPr>
              <a:t> –</a:t>
            </a:r>
            <a:r>
              <a:rPr lang="en-US" sz="3600" dirty="0">
                <a:latin typeface="Bahnschrift" panose="020B0502040204020203" pitchFamily="34" charset="0"/>
              </a:rPr>
              <a:t> It is the type, where an object moves along a circular path about a fixed axis.</a:t>
            </a:r>
          </a:p>
          <a:p>
            <a:endParaRPr lang="en-IN" sz="8800" dirty="0">
              <a:latin typeface="Bahnschrift" panose="020B0502040204020203" pitchFamily="34" charset="0"/>
            </a:endParaRPr>
          </a:p>
        </p:txBody>
      </p:sp>
      <p:pic>
        <p:nvPicPr>
          <p:cNvPr id="1026" name="Picture 2" descr="Translational Motion: Definition, Types, and Examples">
            <a:extLst>
              <a:ext uri="{FF2B5EF4-FFF2-40B4-BE49-F238E27FC236}">
                <a16:creationId xmlns:a16="http://schemas.microsoft.com/office/drawing/2014/main" id="{464F1364-49E8-2434-90D4-AA7B01B8F3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546"/>
          <a:stretch>
            <a:fillRect/>
          </a:stretch>
        </p:blipFill>
        <p:spPr bwMode="auto">
          <a:xfrm>
            <a:off x="7467601" y="2240340"/>
            <a:ext cx="4219574" cy="351276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40401349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31" presetClass="entr" presetSubtype="0" fill="hold" nodeType="after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p:cTn id="12" dur="1250" fill="hold"/>
                                        <p:tgtEl>
                                          <p:spTgt spid="1026"/>
                                        </p:tgtEl>
                                        <p:attrNameLst>
                                          <p:attrName>ppt_w</p:attrName>
                                        </p:attrNameLst>
                                      </p:cBhvr>
                                      <p:tavLst>
                                        <p:tav tm="0">
                                          <p:val>
                                            <p:fltVal val="0"/>
                                          </p:val>
                                        </p:tav>
                                        <p:tav tm="100000">
                                          <p:val>
                                            <p:strVal val="#ppt_w"/>
                                          </p:val>
                                        </p:tav>
                                      </p:tavLst>
                                    </p:anim>
                                    <p:anim calcmode="lin" valueType="num">
                                      <p:cBhvr>
                                        <p:cTn id="13" dur="1250" fill="hold"/>
                                        <p:tgtEl>
                                          <p:spTgt spid="1026"/>
                                        </p:tgtEl>
                                        <p:attrNameLst>
                                          <p:attrName>ppt_h</p:attrName>
                                        </p:attrNameLst>
                                      </p:cBhvr>
                                      <p:tavLst>
                                        <p:tav tm="0">
                                          <p:val>
                                            <p:fltVal val="0"/>
                                          </p:val>
                                        </p:tav>
                                        <p:tav tm="100000">
                                          <p:val>
                                            <p:strVal val="#ppt_h"/>
                                          </p:val>
                                        </p:tav>
                                      </p:tavLst>
                                    </p:anim>
                                    <p:anim calcmode="lin" valueType="num">
                                      <p:cBhvr>
                                        <p:cTn id="14" dur="1250" fill="hold"/>
                                        <p:tgtEl>
                                          <p:spTgt spid="1026"/>
                                        </p:tgtEl>
                                        <p:attrNameLst>
                                          <p:attrName>style.rotation</p:attrName>
                                        </p:attrNameLst>
                                      </p:cBhvr>
                                      <p:tavLst>
                                        <p:tav tm="0">
                                          <p:val>
                                            <p:fltVal val="90"/>
                                          </p:val>
                                        </p:tav>
                                        <p:tav tm="100000">
                                          <p:val>
                                            <p:fltVal val="0"/>
                                          </p:val>
                                        </p:tav>
                                      </p:tavLst>
                                    </p:anim>
                                    <p:animEffect transition="in" filter="fade">
                                      <p:cBhvr>
                                        <p:cTn id="15" dur="1250"/>
                                        <p:tgtEl>
                                          <p:spTgt spid="1026"/>
                                        </p:tgtEl>
                                      </p:cBhvr>
                                    </p:animEffect>
                                  </p:childTnLst>
                                </p:cTn>
                              </p:par>
                            </p:childTnLst>
                          </p:cTn>
                        </p:par>
                        <p:par>
                          <p:cTn id="16" fill="hold">
                            <p:stCondLst>
                              <p:cond delay="1750"/>
                            </p:stCondLst>
                            <p:childTnLst>
                              <p:par>
                                <p:cTn id="17" presetID="2" presetClass="entr" presetSubtype="8" fill="hold" grpId="0" nodeType="after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1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21" fill="hold">
                            <p:stCondLst>
                              <p:cond delay="2750"/>
                            </p:stCondLst>
                            <p:childTnLst>
                              <p:par>
                                <p:cTn id="22" presetID="2" presetClass="entr" presetSubtype="8" fill="hold" grpId="0" nodeType="after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 calcmode="lin" valueType="num">
                                      <p:cBhvr additive="base">
                                        <p:cTn id="24" dur="10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5" dur="10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D88785-6EE4-B39F-C435-4BEE4FAF6CD9}"/>
              </a:ext>
            </a:extLst>
          </p:cNvPr>
          <p:cNvSpPr>
            <a:spLocks noGrp="1"/>
          </p:cNvSpPr>
          <p:nvPr>
            <p:ph idx="1"/>
          </p:nvPr>
        </p:nvSpPr>
        <p:spPr>
          <a:xfrm>
            <a:off x="1284514" y="97971"/>
            <a:ext cx="5706837" cy="6487886"/>
          </a:xfrm>
        </p:spPr>
        <p:txBody>
          <a:bodyPr>
            <a:noAutofit/>
          </a:bodyPr>
          <a:lstStyle/>
          <a:p>
            <a:r>
              <a:rPr lang="en-US" sz="2600" b="1" i="1" dirty="0">
                <a:latin typeface="Bahnschrift" panose="020B0502040204020203" pitchFamily="34" charset="0"/>
              </a:rPr>
              <a:t>Linear</a:t>
            </a:r>
            <a:r>
              <a:rPr lang="en-US" sz="2600" b="1" dirty="0">
                <a:latin typeface="Bahnschrift" panose="020B0502040204020203" pitchFamily="34" charset="0"/>
              </a:rPr>
              <a:t> –</a:t>
            </a:r>
            <a:r>
              <a:rPr lang="en-US" sz="2600" dirty="0">
                <a:latin typeface="Bahnschrift" panose="020B0502040204020203" pitchFamily="34" charset="0"/>
              </a:rPr>
              <a:t> It is a type of translational motion where the body moves in a single direction along a single dimension.</a:t>
            </a:r>
          </a:p>
          <a:p>
            <a:r>
              <a:rPr lang="en-US" sz="2600" b="1" i="1" dirty="0">
                <a:latin typeface="Bahnschrift" panose="020B0502040204020203" pitchFamily="34" charset="0"/>
              </a:rPr>
              <a:t>Projectile </a:t>
            </a:r>
            <a:r>
              <a:rPr lang="en-US" sz="2600" b="1" dirty="0">
                <a:latin typeface="Bahnschrift" panose="020B0502040204020203" pitchFamily="34" charset="0"/>
              </a:rPr>
              <a:t>–</a:t>
            </a:r>
            <a:r>
              <a:rPr lang="en-US" sz="2600" dirty="0">
                <a:latin typeface="Bahnschrift" panose="020B0502040204020203" pitchFamily="34" charset="0"/>
              </a:rPr>
              <a:t> It is the type of motion which has a horizontal displacement as well as vertical displacement.</a:t>
            </a:r>
          </a:p>
          <a:p>
            <a:r>
              <a:rPr lang="en-US" sz="2600" b="1" i="1" dirty="0">
                <a:latin typeface="Bahnschrift" panose="020B0502040204020203" pitchFamily="34" charset="0"/>
              </a:rPr>
              <a:t>Oscillatory </a:t>
            </a:r>
            <a:r>
              <a:rPr lang="en-US" sz="2600" b="1" dirty="0">
                <a:latin typeface="Bahnschrift" panose="020B0502040204020203" pitchFamily="34" charset="0"/>
              </a:rPr>
              <a:t>–</a:t>
            </a:r>
            <a:r>
              <a:rPr lang="en-US" sz="2600" dirty="0">
                <a:latin typeface="Bahnschrift" panose="020B0502040204020203" pitchFamily="34" charset="0"/>
              </a:rPr>
              <a:t> It is the type of motion which is repetitive in nature within a time frame. If it is mechanical, it is called vibration.</a:t>
            </a:r>
          </a:p>
          <a:p>
            <a:r>
              <a:rPr lang="en-US" sz="2600" b="1" i="1" dirty="0">
                <a:latin typeface="Bahnschrift" panose="020B0502040204020203" pitchFamily="34" charset="0"/>
              </a:rPr>
              <a:t>Periodic</a:t>
            </a:r>
            <a:r>
              <a:rPr lang="en-US" sz="2600" b="1" dirty="0">
                <a:latin typeface="Bahnschrift" panose="020B0502040204020203" pitchFamily="34" charset="0"/>
              </a:rPr>
              <a:t> –</a:t>
            </a:r>
            <a:r>
              <a:rPr lang="en-US" sz="2600" dirty="0">
                <a:latin typeface="Bahnschrift" panose="020B0502040204020203" pitchFamily="34" charset="0"/>
              </a:rPr>
              <a:t> It is the type of motion that repeats itself after certain intervals of time</a:t>
            </a:r>
          </a:p>
          <a:p>
            <a:pPr marL="0" indent="0">
              <a:buNone/>
            </a:pPr>
            <a:endParaRPr lang="en-US" sz="2600" dirty="0">
              <a:latin typeface="Bahnschrift" panose="020B0502040204020203" pitchFamily="34" charset="0"/>
            </a:endParaRPr>
          </a:p>
          <a:p>
            <a:pPr marL="0" indent="0">
              <a:buNone/>
            </a:pPr>
            <a:endParaRPr lang="en-IN" sz="2600" dirty="0">
              <a:latin typeface="Bahnschrift" panose="020B0502040204020203" pitchFamily="34" charset="0"/>
            </a:endParaRPr>
          </a:p>
        </p:txBody>
      </p:sp>
      <p:pic>
        <p:nvPicPr>
          <p:cNvPr id="4" name="Picture 3">
            <a:extLst>
              <a:ext uri="{FF2B5EF4-FFF2-40B4-BE49-F238E27FC236}">
                <a16:creationId xmlns:a16="http://schemas.microsoft.com/office/drawing/2014/main" id="{2DFB9C78-216E-F829-F632-E69E5FF358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6456" y="4038600"/>
            <a:ext cx="4082142" cy="25472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50" name="Picture 2" descr="Projectile Motion - Definition, Formula, Examples, Concepts, Video, and ...">
            <a:extLst>
              <a:ext uri="{FF2B5EF4-FFF2-40B4-BE49-F238E27FC236}">
                <a16:creationId xmlns:a16="http://schemas.microsoft.com/office/drawing/2014/main" id="{E333160E-8538-C361-438B-53DA5004F54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946" b="5350"/>
          <a:stretch>
            <a:fillRect/>
          </a:stretch>
        </p:blipFill>
        <p:spPr bwMode="auto">
          <a:xfrm>
            <a:off x="7576456" y="508906"/>
            <a:ext cx="4082142" cy="27676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37426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9"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9"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9"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14" presetClass="entr" presetSubtype="5" fill="hold" nodeType="afterEffect">
                                  <p:stCondLst>
                                    <p:cond delay="0"/>
                                  </p:stCondLst>
                                  <p:childTnLst>
                                    <p:set>
                                      <p:cBhvr>
                                        <p:cTn id="26" dur="1" fill="hold">
                                          <p:stCondLst>
                                            <p:cond delay="0"/>
                                          </p:stCondLst>
                                        </p:cTn>
                                        <p:tgtEl>
                                          <p:spTgt spid="2050"/>
                                        </p:tgtEl>
                                        <p:attrNameLst>
                                          <p:attrName>style.visibility</p:attrName>
                                        </p:attrNameLst>
                                      </p:cBhvr>
                                      <p:to>
                                        <p:strVal val="visible"/>
                                      </p:to>
                                    </p:set>
                                    <p:animEffect transition="in" filter="randombar(vertical)">
                                      <p:cBhvr>
                                        <p:cTn id="27" dur="1000"/>
                                        <p:tgtEl>
                                          <p:spTgt spid="2050"/>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randombar(horizontal)">
                                      <p:cBhvr>
                                        <p:cTn id="3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577</TotalTime>
  <Words>230</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Bahnschrift</vt:lpstr>
      <vt:lpstr>Calibri</vt:lpstr>
      <vt:lpstr>Century Gothic</vt:lpstr>
      <vt:lpstr>Wingdings 3</vt:lpstr>
      <vt:lpstr>Wisp</vt:lpstr>
      <vt:lpstr>PowerPoint Presentation</vt:lpstr>
      <vt:lpstr>Contents:</vt:lpstr>
      <vt:lpstr>Introduction</vt:lpstr>
      <vt:lpstr>Laws of Motion:</vt:lpstr>
      <vt:lpstr>Equations of Motion</vt:lpstr>
      <vt:lpstr>Speed</vt:lpstr>
      <vt:lpstr>Velocity</vt:lpstr>
      <vt:lpstr>Types of Motion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Gajendra Singh</dc:creator>
  <cp:lastModifiedBy>pc</cp:lastModifiedBy>
  <cp:revision>34</cp:revision>
  <dcterms:created xsi:type="dcterms:W3CDTF">2025-06-23T13:53:42Z</dcterms:created>
  <dcterms:modified xsi:type="dcterms:W3CDTF">2025-07-05T07:33:18Z</dcterms:modified>
</cp:coreProperties>
</file>