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Inter SemiBold"/>
      <p:regular r:id="rId9"/>
      <p:bold r:id="rId10"/>
      <p:italic r:id="rId11"/>
      <p:boldItalic r:id="rId12"/>
    </p:embeddedFont>
    <p:embeddedFont>
      <p:font typeface="Inter"/>
      <p:regular r:id="rId13"/>
      <p:bold r:id="rId14"/>
      <p:italic r:id="rId15"/>
      <p:boldItalic r:id="rId16"/>
    </p:embeddedFont>
    <p:embeddedFont>
      <p:font typeface="Inter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25F6F1-01F2-4E70-9E60-2C1F1C945D99}">
  <a:tblStyle styleId="{7025F6F1-01F2-4E70-9E60-2C1F1C945D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nter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InterMedium-boldItalic.fntdata"/><Relationship Id="rId11" Type="http://schemas.openxmlformats.org/officeDocument/2006/relationships/font" Target="fonts/InterSemiBold-italic.fntdata"/><Relationship Id="rId10" Type="http://schemas.openxmlformats.org/officeDocument/2006/relationships/font" Target="fonts/InterSemiBold-bold.fntdata"/><Relationship Id="rId13" Type="http://schemas.openxmlformats.org/officeDocument/2006/relationships/font" Target="fonts/Inter-regular.fntdata"/><Relationship Id="rId12" Type="http://schemas.openxmlformats.org/officeDocument/2006/relationships/font" Target="fonts/InterSemiBold-boldItalic.fntdata"/><Relationship Id="rId15" Type="http://schemas.openxmlformats.org/officeDocument/2006/relationships/font" Target="fonts/Inter-italic.fntdata"/><Relationship Id="rId14" Type="http://schemas.openxmlformats.org/officeDocument/2006/relationships/font" Target="fonts/Inter-bold.fntdata"/><Relationship Id="rId17" Type="http://schemas.openxmlformats.org/officeDocument/2006/relationships/font" Target="fonts/InterMedium-regular.fntdata"/><Relationship Id="rId16" Type="http://schemas.openxmlformats.org/officeDocument/2006/relationships/font" Target="fonts/Inter-boldItalic.fntdata"/><Relationship Id="rId19" Type="http://schemas.openxmlformats.org/officeDocument/2006/relationships/font" Target="fonts/InterMedium-italic.fntdata"/><Relationship Id="rId18" Type="http://schemas.openxmlformats.org/officeDocument/2006/relationships/font" Target="fonts/Inter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e06b66aadd_0_4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e06b66aadd_0_4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892edbaa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892edbaa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MEPAGE">
  <p:cSld name="CUSTOM_14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351321" y="3336467"/>
            <a:ext cx="6912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title"/>
          </p:nvPr>
        </p:nvSpPr>
        <p:spPr>
          <a:xfrm>
            <a:off x="292000" y="1827800"/>
            <a:ext cx="8132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GREY">
  <p:cSld name="CUSTOM_9_1">
    <p:bg>
      <p:bgPr>
        <a:solidFill>
          <a:srgbClr val="F5F4F5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307687" y="279847"/>
            <a:ext cx="8608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">
  <p:cSld name="CUSTOM_9_1_1">
    <p:bg>
      <p:bgPr>
        <a:solidFill>
          <a:srgbClr val="3643BA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/>
          <p:nvPr/>
        </p:nvSpPr>
        <p:spPr>
          <a:xfrm>
            <a:off x="134175" y="4867700"/>
            <a:ext cx="7553100" cy="22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2"/>
          <p:cNvSpPr txBox="1"/>
          <p:nvPr>
            <p:ph type="title"/>
          </p:nvPr>
        </p:nvSpPr>
        <p:spPr>
          <a:xfrm>
            <a:off x="307687" y="279847"/>
            <a:ext cx="8608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BIG - IMAGE">
  <p:cSld name="CUSTOM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>
            <p:ph idx="2" type="pic"/>
          </p:nvPr>
        </p:nvSpPr>
        <p:spPr>
          <a:xfrm>
            <a:off x="0" y="0"/>
            <a:ext cx="919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3"/>
          <p:cNvSpPr txBox="1"/>
          <p:nvPr/>
        </p:nvSpPr>
        <p:spPr>
          <a:xfrm>
            <a:off x="0" y="1960500"/>
            <a:ext cx="91440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1" name="Google Shape;51;p13"/>
          <p:cNvSpPr txBox="1"/>
          <p:nvPr>
            <p:ph type="title"/>
          </p:nvPr>
        </p:nvSpPr>
        <p:spPr>
          <a:xfrm>
            <a:off x="14900" y="1923150"/>
            <a:ext cx="91440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nter SemiBold"/>
              <a:buNone/>
              <a:defRPr sz="5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MEDIUM  - IMAGE">
  <p:cSld name="CUSTOM_1_3"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>
            <p:ph idx="2" type="pic"/>
          </p:nvPr>
        </p:nvSpPr>
        <p:spPr>
          <a:xfrm>
            <a:off x="0" y="0"/>
            <a:ext cx="919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4"/>
          <p:cNvSpPr txBox="1"/>
          <p:nvPr/>
        </p:nvSpPr>
        <p:spPr>
          <a:xfrm>
            <a:off x="0" y="1960500"/>
            <a:ext cx="91440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14900" y="1923150"/>
            <a:ext cx="91440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nter SemiBold"/>
              <a:buNone/>
              <a:defRPr sz="5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WHITE 1">
  <p:cSld name="CUSTOM_1_2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/>
        </p:nvSpPr>
        <p:spPr>
          <a:xfrm>
            <a:off x="0" y="1960500"/>
            <a:ext cx="91440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14900" y="1923150"/>
            <a:ext cx="91440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Inter SemiBold"/>
              <a:buNone/>
              <a:defRPr sz="3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GREY ">
  <p:cSld name="CUSTOM_1_1"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0" y="1960500"/>
            <a:ext cx="91440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14900" y="1923150"/>
            <a:ext cx="91440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Inter SemiBold"/>
              <a:buNone/>
              <a:defRPr sz="3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BLUE">
  <p:cSld name="CUSTOM_7">
    <p:bg>
      <p:bgPr>
        <a:solidFill>
          <a:srgbClr val="3643BA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14900" y="1923150"/>
            <a:ext cx="91440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 SemiBold"/>
              <a:buNone/>
              <a:defRPr sz="3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 SemiBold"/>
              <a:buNone/>
              <a:defRPr sz="3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 SemiBold"/>
              <a:buNone/>
              <a:defRPr sz="3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 SemiBold"/>
              <a:buNone/>
              <a:defRPr sz="3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 SemiBold"/>
              <a:buNone/>
              <a:defRPr sz="3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 SemiBold"/>
              <a:buNone/>
              <a:defRPr sz="3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 SemiBold"/>
              <a:buNone/>
              <a:defRPr sz="3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 SemiBold"/>
              <a:buNone/>
              <a:defRPr sz="3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Inter SemiBold"/>
              <a:buNone/>
              <a:defRPr sz="3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66" name="Google Shape;66;p17"/>
          <p:cNvSpPr/>
          <p:nvPr/>
        </p:nvSpPr>
        <p:spPr>
          <a:xfrm>
            <a:off x="134175" y="4867700"/>
            <a:ext cx="7545900" cy="22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1">
  <p:cSld name="CUSTOM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>
            <p:ph idx="2" type="pic"/>
          </p:nvPr>
        </p:nvSpPr>
        <p:spPr>
          <a:xfrm>
            <a:off x="4007925" y="-7450"/>
            <a:ext cx="514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0" y="1670400"/>
            <a:ext cx="3993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1200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3" type="title"/>
          </p:nvPr>
        </p:nvSpPr>
        <p:spPr>
          <a:xfrm>
            <a:off x="14900" y="2003375"/>
            <a:ext cx="39930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54000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 SemiBold"/>
              <a:buNone/>
              <a:defRPr sz="3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b="0" l="21862" r="0" t="0"/>
          <a:stretch/>
        </p:blipFill>
        <p:spPr>
          <a:xfrm>
            <a:off x="7978825" y="4798625"/>
            <a:ext cx="882898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2 WHITE TEXT">
  <p:cSld name="CUSTOM_23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>
            <p:ph idx="2" type="pic"/>
          </p:nvPr>
        </p:nvSpPr>
        <p:spPr>
          <a:xfrm>
            <a:off x="0" y="-30075"/>
            <a:ext cx="9144000" cy="5173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606075" y="2537550"/>
            <a:ext cx="36051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SemiBold"/>
              <a:buNone/>
              <a:defRPr sz="3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nter SemiBold"/>
              <a:buNone/>
              <a:defRPr sz="5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nter SemiBold"/>
              <a:buNone/>
              <a:defRPr sz="5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nter SemiBold"/>
              <a:buNone/>
              <a:defRPr sz="5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nter SemiBold"/>
              <a:buNone/>
              <a:defRPr sz="5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nter SemiBold"/>
              <a:buNone/>
              <a:defRPr sz="5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nter SemiBold"/>
              <a:buNone/>
              <a:defRPr sz="5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nter SemiBold"/>
              <a:buNone/>
              <a:defRPr sz="5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nter SemiBold"/>
              <a:buNone/>
              <a:defRPr sz="5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3" type="title"/>
          </p:nvPr>
        </p:nvSpPr>
        <p:spPr>
          <a:xfrm>
            <a:off x="606071" y="2111542"/>
            <a:ext cx="6912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 SemiBold"/>
              <a:buNone/>
              <a:defRPr sz="2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 SemiBold"/>
              <a:buNone/>
              <a:defRPr sz="2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 SemiBold"/>
              <a:buNone/>
              <a:defRPr sz="2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 SemiBold"/>
              <a:buNone/>
              <a:defRPr sz="2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 SemiBold"/>
              <a:buNone/>
              <a:defRPr sz="2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 SemiBold"/>
              <a:buNone/>
              <a:defRPr sz="2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 SemiBold"/>
              <a:buNone/>
              <a:defRPr sz="2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 SemiBold"/>
              <a:buNone/>
              <a:defRPr sz="2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 SemiBold"/>
              <a:buNone/>
              <a:defRPr sz="2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pic>
        <p:nvPicPr>
          <p:cNvPr id="77" name="Google Shape;77;p19"/>
          <p:cNvPicPr preferRelativeResize="0"/>
          <p:nvPr/>
        </p:nvPicPr>
        <p:blipFill rotWithShape="1">
          <a:blip r:embed="rId2">
            <a:alphaModFix/>
          </a:blip>
          <a:srcRect b="-10" l="0" r="0" t="10"/>
          <a:stretch/>
        </p:blipFill>
        <p:spPr>
          <a:xfrm>
            <a:off x="7731825" y="4798625"/>
            <a:ext cx="1129876" cy="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9"/>
          <p:cNvPicPr preferRelativeResize="0"/>
          <p:nvPr/>
        </p:nvPicPr>
        <p:blipFill rotWithShape="1">
          <a:blip r:embed="rId3">
            <a:alphaModFix/>
          </a:blip>
          <a:srcRect b="0" l="19555" r="0" t="0"/>
          <a:stretch/>
        </p:blipFill>
        <p:spPr>
          <a:xfrm>
            <a:off x="7952725" y="4798625"/>
            <a:ext cx="909000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3">
  <p:cSld name="CUSTOM_1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/>
          <p:nvPr>
            <p:ph idx="2" type="pic"/>
          </p:nvPr>
        </p:nvSpPr>
        <p:spPr>
          <a:xfrm>
            <a:off x="5806925" y="1008000"/>
            <a:ext cx="2133000" cy="31275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0"/>
          <p:cNvSpPr/>
          <p:nvPr>
            <p:ph idx="3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976525" y="2184125"/>
            <a:ext cx="2817600" cy="1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SemiBold"/>
              <a:buNone/>
              <a:defRPr sz="3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4" type="title"/>
          </p:nvPr>
        </p:nvSpPr>
        <p:spPr>
          <a:xfrm>
            <a:off x="976525" y="1756226"/>
            <a:ext cx="3517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MEPAGE GREY">
  <p:cSld name="CUSTOM_14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0" y="-745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22233" r="0" t="0"/>
          <a:stretch/>
        </p:blipFill>
        <p:spPr>
          <a:xfrm>
            <a:off x="7982975" y="4798625"/>
            <a:ext cx="878751" cy="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351321" y="3336467"/>
            <a:ext cx="69120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title"/>
          </p:nvPr>
        </p:nvSpPr>
        <p:spPr>
          <a:xfrm>
            <a:off x="292000" y="1827800"/>
            <a:ext cx="81324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Inter SemiBold"/>
              <a:buNone/>
              <a:defRPr sz="5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4">
  <p:cSld name="CUSTOM_15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>
            <p:ph idx="2" type="pic"/>
          </p:nvPr>
        </p:nvSpPr>
        <p:spPr>
          <a:xfrm>
            <a:off x="4782600" y="0"/>
            <a:ext cx="4396500" cy="18789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1"/>
          <p:cNvSpPr/>
          <p:nvPr>
            <p:ph idx="3" type="pic"/>
          </p:nvPr>
        </p:nvSpPr>
        <p:spPr>
          <a:xfrm>
            <a:off x="306150" y="714375"/>
            <a:ext cx="8531700" cy="37149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576000" y="2467575"/>
            <a:ext cx="3517200" cy="1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SemiBold"/>
              <a:buNone/>
              <a:defRPr sz="3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4" type="title"/>
          </p:nvPr>
        </p:nvSpPr>
        <p:spPr>
          <a:xfrm>
            <a:off x="576000" y="2118200"/>
            <a:ext cx="3517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 Medium"/>
              <a:buNone/>
              <a:defRPr sz="2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None/>
              <a:defRPr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NING01">
  <p:cSld name="CUSTOM_17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>
            <p:ph idx="2" type="pic"/>
          </p:nvPr>
        </p:nvSpPr>
        <p:spPr>
          <a:xfrm>
            <a:off x="2375" y="0"/>
            <a:ext cx="4532400" cy="51576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4852783" y="1080875"/>
            <a:ext cx="3947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3" type="title"/>
          </p:nvPr>
        </p:nvSpPr>
        <p:spPr>
          <a:xfrm>
            <a:off x="4852775" y="894650"/>
            <a:ext cx="39474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4" type="title"/>
          </p:nvPr>
        </p:nvSpPr>
        <p:spPr>
          <a:xfrm>
            <a:off x="4852783" y="1851975"/>
            <a:ext cx="3947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5" type="title"/>
          </p:nvPr>
        </p:nvSpPr>
        <p:spPr>
          <a:xfrm>
            <a:off x="4852775" y="1665749"/>
            <a:ext cx="39474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6" type="title"/>
          </p:nvPr>
        </p:nvSpPr>
        <p:spPr>
          <a:xfrm>
            <a:off x="4852783" y="2600712"/>
            <a:ext cx="3947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7" type="title"/>
          </p:nvPr>
        </p:nvSpPr>
        <p:spPr>
          <a:xfrm>
            <a:off x="4852775" y="2414478"/>
            <a:ext cx="39474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8" type="title"/>
          </p:nvPr>
        </p:nvSpPr>
        <p:spPr>
          <a:xfrm>
            <a:off x="4852783" y="3390887"/>
            <a:ext cx="3947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9" type="title"/>
          </p:nvPr>
        </p:nvSpPr>
        <p:spPr>
          <a:xfrm>
            <a:off x="4852775" y="3204653"/>
            <a:ext cx="39474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9" name="Google Shape;99;p22"/>
          <p:cNvSpPr txBox="1"/>
          <p:nvPr>
            <p:ph idx="13" type="title"/>
          </p:nvPr>
        </p:nvSpPr>
        <p:spPr>
          <a:xfrm>
            <a:off x="4852783" y="4151237"/>
            <a:ext cx="3947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14" type="title"/>
          </p:nvPr>
        </p:nvSpPr>
        <p:spPr>
          <a:xfrm>
            <a:off x="4852775" y="3965003"/>
            <a:ext cx="39474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1" name="Google Shape;101;p22"/>
          <p:cNvSpPr txBox="1"/>
          <p:nvPr>
            <p:ph idx="15" type="title"/>
          </p:nvPr>
        </p:nvSpPr>
        <p:spPr>
          <a:xfrm>
            <a:off x="328000" y="1091225"/>
            <a:ext cx="25569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822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NING02">
  <p:cSld name="CUSTOM_17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>
            <p:ph idx="2" type="pic"/>
          </p:nvPr>
        </p:nvSpPr>
        <p:spPr>
          <a:xfrm>
            <a:off x="2375" y="0"/>
            <a:ext cx="4532400" cy="51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3"/>
          <p:cNvSpPr txBox="1"/>
          <p:nvPr>
            <p:ph type="title"/>
          </p:nvPr>
        </p:nvSpPr>
        <p:spPr>
          <a:xfrm>
            <a:off x="328000" y="743800"/>
            <a:ext cx="25569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3" type="title"/>
          </p:nvPr>
        </p:nvSpPr>
        <p:spPr>
          <a:xfrm>
            <a:off x="4852783" y="761275"/>
            <a:ext cx="3947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4" type="title"/>
          </p:nvPr>
        </p:nvSpPr>
        <p:spPr>
          <a:xfrm>
            <a:off x="4852775" y="575050"/>
            <a:ext cx="39474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5" type="title"/>
          </p:nvPr>
        </p:nvSpPr>
        <p:spPr>
          <a:xfrm>
            <a:off x="4852783" y="1532375"/>
            <a:ext cx="3947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8" name="Google Shape;108;p23"/>
          <p:cNvSpPr txBox="1"/>
          <p:nvPr>
            <p:ph idx="6" type="title"/>
          </p:nvPr>
        </p:nvSpPr>
        <p:spPr>
          <a:xfrm>
            <a:off x="4852775" y="1346149"/>
            <a:ext cx="39474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9" name="Google Shape;109;p23"/>
          <p:cNvSpPr txBox="1"/>
          <p:nvPr>
            <p:ph idx="7" type="title"/>
          </p:nvPr>
        </p:nvSpPr>
        <p:spPr>
          <a:xfrm>
            <a:off x="4852783" y="2281112"/>
            <a:ext cx="3947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0" name="Google Shape;110;p23"/>
          <p:cNvSpPr txBox="1"/>
          <p:nvPr>
            <p:ph idx="8" type="title"/>
          </p:nvPr>
        </p:nvSpPr>
        <p:spPr>
          <a:xfrm>
            <a:off x="4852775" y="2094878"/>
            <a:ext cx="39474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9" type="title"/>
          </p:nvPr>
        </p:nvSpPr>
        <p:spPr>
          <a:xfrm>
            <a:off x="4852783" y="3071287"/>
            <a:ext cx="3947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3" type="title"/>
          </p:nvPr>
        </p:nvSpPr>
        <p:spPr>
          <a:xfrm>
            <a:off x="4852775" y="2885053"/>
            <a:ext cx="3947400" cy="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4" type="title"/>
          </p:nvPr>
        </p:nvSpPr>
        <p:spPr>
          <a:xfrm>
            <a:off x="4852783" y="3831637"/>
            <a:ext cx="39474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15" type="title"/>
          </p:nvPr>
        </p:nvSpPr>
        <p:spPr>
          <a:xfrm>
            <a:off x="4852775" y="3645403"/>
            <a:ext cx="3947400" cy="1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08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01">
  <p:cSld name="CUSTOM_18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>
            <p:ph idx="2" type="pic"/>
          </p:nvPr>
        </p:nvSpPr>
        <p:spPr>
          <a:xfrm>
            <a:off x="302825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4"/>
          <p:cNvSpPr/>
          <p:nvPr>
            <p:ph idx="3" type="pic"/>
          </p:nvPr>
        </p:nvSpPr>
        <p:spPr>
          <a:xfrm>
            <a:off x="2074813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4"/>
          <p:cNvSpPr/>
          <p:nvPr>
            <p:ph idx="4" type="pic"/>
          </p:nvPr>
        </p:nvSpPr>
        <p:spPr>
          <a:xfrm>
            <a:off x="5650250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4"/>
          <p:cNvSpPr/>
          <p:nvPr>
            <p:ph idx="5" type="pic"/>
          </p:nvPr>
        </p:nvSpPr>
        <p:spPr>
          <a:xfrm>
            <a:off x="7421325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4"/>
          <p:cNvSpPr/>
          <p:nvPr>
            <p:ph idx="6" type="pic"/>
          </p:nvPr>
        </p:nvSpPr>
        <p:spPr>
          <a:xfrm>
            <a:off x="3869950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305625" y="253450"/>
            <a:ext cx="373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7" type="title"/>
          </p:nvPr>
        </p:nvSpPr>
        <p:spPr>
          <a:xfrm>
            <a:off x="302375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8" type="title"/>
          </p:nvPr>
        </p:nvSpPr>
        <p:spPr>
          <a:xfrm>
            <a:off x="2072525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9" type="title"/>
          </p:nvPr>
        </p:nvSpPr>
        <p:spPr>
          <a:xfrm>
            <a:off x="5663725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3" type="title"/>
          </p:nvPr>
        </p:nvSpPr>
        <p:spPr>
          <a:xfrm>
            <a:off x="7421313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4" type="title"/>
          </p:nvPr>
        </p:nvSpPr>
        <p:spPr>
          <a:xfrm>
            <a:off x="3867663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/>
          <p:nvPr/>
        </p:nvSpPr>
        <p:spPr>
          <a:xfrm>
            <a:off x="150867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327882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5077888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6851938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862762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02">
  <p:cSld name="CUSTOM_18_1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05625" y="253450"/>
            <a:ext cx="373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/>
          <p:nvPr>
            <p:ph idx="2" type="pic"/>
          </p:nvPr>
        </p:nvSpPr>
        <p:spPr>
          <a:xfrm>
            <a:off x="2629600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5"/>
          <p:cNvSpPr/>
          <p:nvPr>
            <p:ph idx="3" type="pic"/>
          </p:nvPr>
        </p:nvSpPr>
        <p:spPr>
          <a:xfrm>
            <a:off x="5826000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5"/>
          <p:cNvSpPr/>
          <p:nvPr>
            <p:ph idx="4" type="pic"/>
          </p:nvPr>
        </p:nvSpPr>
        <p:spPr>
          <a:xfrm>
            <a:off x="7421325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/>
          <p:nvPr>
            <p:ph idx="5" type="title"/>
          </p:nvPr>
        </p:nvSpPr>
        <p:spPr>
          <a:xfrm>
            <a:off x="2627313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6" type="title"/>
          </p:nvPr>
        </p:nvSpPr>
        <p:spPr>
          <a:xfrm>
            <a:off x="5839475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7" type="title"/>
          </p:nvPr>
        </p:nvSpPr>
        <p:spPr>
          <a:xfrm>
            <a:off x="7421313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/>
          <p:nvPr>
            <p:ph idx="8" type="pic"/>
          </p:nvPr>
        </p:nvSpPr>
        <p:spPr>
          <a:xfrm>
            <a:off x="305625" y="1461825"/>
            <a:ext cx="2172600" cy="24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5"/>
          <p:cNvSpPr/>
          <p:nvPr>
            <p:ph idx="9" type="pic"/>
          </p:nvPr>
        </p:nvSpPr>
        <p:spPr>
          <a:xfrm>
            <a:off x="4207975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25"/>
          <p:cNvSpPr txBox="1"/>
          <p:nvPr>
            <p:ph idx="13" type="title"/>
          </p:nvPr>
        </p:nvSpPr>
        <p:spPr>
          <a:xfrm>
            <a:off x="4205688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/>
          <p:nvPr/>
        </p:nvSpPr>
        <p:spPr>
          <a:xfrm>
            <a:off x="2280250" y="146182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383362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5412000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703217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862762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25"/>
          <p:cNvSpPr txBox="1"/>
          <p:nvPr>
            <p:ph idx="14" type="title"/>
          </p:nvPr>
        </p:nvSpPr>
        <p:spPr>
          <a:xfrm>
            <a:off x="302375" y="4014000"/>
            <a:ext cx="2172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9525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02">
  <p:cSld name="CUSTOM_18_1_3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05625" y="253450"/>
            <a:ext cx="373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/>
          <p:nvPr>
            <p:ph idx="2" type="pic"/>
          </p:nvPr>
        </p:nvSpPr>
        <p:spPr>
          <a:xfrm>
            <a:off x="1850100" y="1461525"/>
            <a:ext cx="2174400" cy="24876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6"/>
          <p:cNvSpPr/>
          <p:nvPr>
            <p:ph idx="3" type="pic"/>
          </p:nvPr>
        </p:nvSpPr>
        <p:spPr>
          <a:xfrm>
            <a:off x="5826000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6"/>
          <p:cNvSpPr/>
          <p:nvPr>
            <p:ph idx="4" type="pic"/>
          </p:nvPr>
        </p:nvSpPr>
        <p:spPr>
          <a:xfrm>
            <a:off x="7421325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6"/>
          <p:cNvSpPr txBox="1"/>
          <p:nvPr>
            <p:ph idx="5" type="title"/>
          </p:nvPr>
        </p:nvSpPr>
        <p:spPr>
          <a:xfrm>
            <a:off x="1868857" y="4014000"/>
            <a:ext cx="21744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6" type="title"/>
          </p:nvPr>
        </p:nvSpPr>
        <p:spPr>
          <a:xfrm>
            <a:off x="5839475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7" type="title"/>
          </p:nvPr>
        </p:nvSpPr>
        <p:spPr>
          <a:xfrm>
            <a:off x="7421313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/>
          <p:nvPr>
            <p:ph idx="8" type="pic"/>
          </p:nvPr>
        </p:nvSpPr>
        <p:spPr>
          <a:xfrm>
            <a:off x="302400" y="1944825"/>
            <a:ext cx="1404000" cy="16488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6"/>
          <p:cNvSpPr/>
          <p:nvPr>
            <p:ph idx="9" type="pic"/>
          </p:nvPr>
        </p:nvSpPr>
        <p:spPr>
          <a:xfrm>
            <a:off x="4207975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6"/>
          <p:cNvSpPr txBox="1"/>
          <p:nvPr>
            <p:ph idx="13" type="title"/>
          </p:nvPr>
        </p:nvSpPr>
        <p:spPr>
          <a:xfrm>
            <a:off x="4205688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/>
          <p:nvPr/>
        </p:nvSpPr>
        <p:spPr>
          <a:xfrm>
            <a:off x="1508400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3826500" y="146152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5412000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703217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26"/>
          <p:cNvSpPr/>
          <p:nvPr/>
        </p:nvSpPr>
        <p:spPr>
          <a:xfrm>
            <a:off x="862762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6"/>
          <p:cNvSpPr txBox="1"/>
          <p:nvPr>
            <p:ph idx="14" type="title"/>
          </p:nvPr>
        </p:nvSpPr>
        <p:spPr>
          <a:xfrm>
            <a:off x="302400" y="3636125"/>
            <a:ext cx="1404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635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04">
  <p:cSld name="CUSTOM_18_1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05625" y="253450"/>
            <a:ext cx="373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/>
          <p:nvPr>
            <p:ph idx="2" type="pic"/>
          </p:nvPr>
        </p:nvSpPr>
        <p:spPr>
          <a:xfrm>
            <a:off x="302825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7"/>
          <p:cNvSpPr/>
          <p:nvPr>
            <p:ph idx="3" type="pic"/>
          </p:nvPr>
        </p:nvSpPr>
        <p:spPr>
          <a:xfrm>
            <a:off x="1898150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7"/>
          <p:cNvSpPr/>
          <p:nvPr>
            <p:ph idx="4" type="pic"/>
          </p:nvPr>
        </p:nvSpPr>
        <p:spPr>
          <a:xfrm>
            <a:off x="5826000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7"/>
          <p:cNvSpPr/>
          <p:nvPr>
            <p:ph idx="5" type="pic"/>
          </p:nvPr>
        </p:nvSpPr>
        <p:spPr>
          <a:xfrm>
            <a:off x="7421325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27"/>
          <p:cNvSpPr/>
          <p:nvPr>
            <p:ph idx="6" type="pic"/>
          </p:nvPr>
        </p:nvSpPr>
        <p:spPr>
          <a:xfrm>
            <a:off x="3489350" y="1461825"/>
            <a:ext cx="2172600" cy="24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7"/>
          <p:cNvSpPr txBox="1"/>
          <p:nvPr>
            <p:ph idx="7" type="title"/>
          </p:nvPr>
        </p:nvSpPr>
        <p:spPr>
          <a:xfrm>
            <a:off x="302375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8" type="title"/>
          </p:nvPr>
        </p:nvSpPr>
        <p:spPr>
          <a:xfrm>
            <a:off x="1895863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9" type="title"/>
          </p:nvPr>
        </p:nvSpPr>
        <p:spPr>
          <a:xfrm>
            <a:off x="5839475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3" type="title"/>
          </p:nvPr>
        </p:nvSpPr>
        <p:spPr>
          <a:xfrm>
            <a:off x="7421313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7"/>
          <p:cNvSpPr txBox="1"/>
          <p:nvPr>
            <p:ph idx="14" type="title"/>
          </p:nvPr>
        </p:nvSpPr>
        <p:spPr>
          <a:xfrm>
            <a:off x="3489375" y="4014125"/>
            <a:ext cx="2172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78" name="Google Shape;178;p27"/>
          <p:cNvSpPr/>
          <p:nvPr/>
        </p:nvSpPr>
        <p:spPr>
          <a:xfrm>
            <a:off x="150867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310217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5463938" y="146182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03</a:t>
            </a:r>
            <a:endParaRPr sz="8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7032288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862762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04 1">
  <p:cSld name="CUSTOM_18_1_1_2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>
            <p:ph idx="2" type="pic"/>
          </p:nvPr>
        </p:nvSpPr>
        <p:spPr>
          <a:xfrm>
            <a:off x="5110168" y="1461950"/>
            <a:ext cx="2174400" cy="24870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305625" y="253450"/>
            <a:ext cx="373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8"/>
          <p:cNvSpPr/>
          <p:nvPr>
            <p:ph idx="3" type="pic"/>
          </p:nvPr>
        </p:nvSpPr>
        <p:spPr>
          <a:xfrm>
            <a:off x="302825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8"/>
          <p:cNvSpPr/>
          <p:nvPr>
            <p:ph idx="4" type="pic"/>
          </p:nvPr>
        </p:nvSpPr>
        <p:spPr>
          <a:xfrm>
            <a:off x="1898150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28"/>
          <p:cNvSpPr/>
          <p:nvPr>
            <p:ph idx="5" type="pic"/>
          </p:nvPr>
        </p:nvSpPr>
        <p:spPr>
          <a:xfrm>
            <a:off x="7421325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8"/>
          <p:cNvSpPr/>
          <p:nvPr>
            <p:ph idx="6" type="pic"/>
          </p:nvPr>
        </p:nvSpPr>
        <p:spPr>
          <a:xfrm>
            <a:off x="3489350" y="1941650"/>
            <a:ext cx="14040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28"/>
          <p:cNvSpPr txBox="1"/>
          <p:nvPr>
            <p:ph idx="7" type="title"/>
          </p:nvPr>
        </p:nvSpPr>
        <p:spPr>
          <a:xfrm>
            <a:off x="302375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8"/>
          <p:cNvSpPr txBox="1"/>
          <p:nvPr>
            <p:ph idx="8" type="title"/>
          </p:nvPr>
        </p:nvSpPr>
        <p:spPr>
          <a:xfrm>
            <a:off x="1895863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8"/>
          <p:cNvSpPr txBox="1"/>
          <p:nvPr>
            <p:ph idx="9" type="title"/>
          </p:nvPr>
        </p:nvSpPr>
        <p:spPr>
          <a:xfrm>
            <a:off x="5110175" y="4014000"/>
            <a:ext cx="2133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93" name="Google Shape;193;p28"/>
          <p:cNvSpPr txBox="1"/>
          <p:nvPr>
            <p:ph idx="13" type="title"/>
          </p:nvPr>
        </p:nvSpPr>
        <p:spPr>
          <a:xfrm>
            <a:off x="7421313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14" type="title"/>
          </p:nvPr>
        </p:nvSpPr>
        <p:spPr>
          <a:xfrm>
            <a:off x="3506625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95" name="Google Shape;195;p28"/>
          <p:cNvSpPr/>
          <p:nvPr/>
        </p:nvSpPr>
        <p:spPr>
          <a:xfrm>
            <a:off x="150867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310217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7086563" y="1461950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862762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4712913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04 1 1">
  <p:cSld name="CUSTOM_18_1_1_2_1"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624357" y="4014125"/>
            <a:ext cx="2172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2" name="Google Shape;202;p29"/>
          <p:cNvSpPr/>
          <p:nvPr>
            <p:ph idx="2" type="pic"/>
          </p:nvPr>
        </p:nvSpPr>
        <p:spPr>
          <a:xfrm>
            <a:off x="6624350" y="1455700"/>
            <a:ext cx="2172600" cy="24870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9"/>
          <p:cNvSpPr/>
          <p:nvPr>
            <p:ph idx="3" type="pic"/>
          </p:nvPr>
        </p:nvSpPr>
        <p:spPr>
          <a:xfrm>
            <a:off x="5038225" y="1945575"/>
            <a:ext cx="14040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9"/>
          <p:cNvSpPr txBox="1"/>
          <p:nvPr>
            <p:ph idx="4" type="title"/>
          </p:nvPr>
        </p:nvSpPr>
        <p:spPr>
          <a:xfrm>
            <a:off x="5038225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5" name="Google Shape;205;p29"/>
          <p:cNvSpPr txBox="1"/>
          <p:nvPr>
            <p:ph idx="5" type="title"/>
          </p:nvPr>
        </p:nvSpPr>
        <p:spPr>
          <a:xfrm>
            <a:off x="305625" y="253450"/>
            <a:ext cx="373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9"/>
          <p:cNvSpPr/>
          <p:nvPr>
            <p:ph idx="6" type="pic"/>
          </p:nvPr>
        </p:nvSpPr>
        <p:spPr>
          <a:xfrm>
            <a:off x="302825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29"/>
          <p:cNvSpPr/>
          <p:nvPr>
            <p:ph idx="7" type="pic"/>
          </p:nvPr>
        </p:nvSpPr>
        <p:spPr>
          <a:xfrm>
            <a:off x="1898150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9"/>
          <p:cNvSpPr/>
          <p:nvPr>
            <p:ph idx="8" type="pic"/>
          </p:nvPr>
        </p:nvSpPr>
        <p:spPr>
          <a:xfrm>
            <a:off x="3489350" y="1944000"/>
            <a:ext cx="14040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29"/>
          <p:cNvSpPr txBox="1"/>
          <p:nvPr>
            <p:ph idx="9" type="title"/>
          </p:nvPr>
        </p:nvSpPr>
        <p:spPr>
          <a:xfrm>
            <a:off x="302375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13" type="title"/>
          </p:nvPr>
        </p:nvSpPr>
        <p:spPr>
          <a:xfrm>
            <a:off x="1895863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idx="14" type="title"/>
          </p:nvPr>
        </p:nvSpPr>
        <p:spPr>
          <a:xfrm>
            <a:off x="3506625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12" name="Google Shape;212;p29"/>
          <p:cNvSpPr/>
          <p:nvPr/>
        </p:nvSpPr>
        <p:spPr>
          <a:xfrm>
            <a:off x="150867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310217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8598950" y="1455700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4712913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6244513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541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04 1 1 1">
  <p:cSld name="CUSTOM_18_1_1_2_1_1"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>
            <p:ph idx="2" type="pic"/>
          </p:nvPr>
        </p:nvSpPr>
        <p:spPr>
          <a:xfrm>
            <a:off x="6624000" y="1454400"/>
            <a:ext cx="2174400" cy="24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0"/>
          <p:cNvSpPr/>
          <p:nvPr>
            <p:ph idx="3" type="pic"/>
          </p:nvPr>
        </p:nvSpPr>
        <p:spPr>
          <a:xfrm>
            <a:off x="5040000" y="1944825"/>
            <a:ext cx="1404000" cy="16488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30"/>
          <p:cNvSpPr/>
          <p:nvPr>
            <p:ph idx="4" type="pic"/>
          </p:nvPr>
        </p:nvSpPr>
        <p:spPr>
          <a:xfrm>
            <a:off x="3488400" y="1945575"/>
            <a:ext cx="14040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30"/>
          <p:cNvSpPr/>
          <p:nvPr>
            <p:ph idx="5" type="pic"/>
          </p:nvPr>
        </p:nvSpPr>
        <p:spPr>
          <a:xfrm>
            <a:off x="303625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30"/>
          <p:cNvSpPr/>
          <p:nvPr>
            <p:ph idx="6" type="pic"/>
          </p:nvPr>
        </p:nvSpPr>
        <p:spPr>
          <a:xfrm>
            <a:off x="1895750" y="1941650"/>
            <a:ext cx="14040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6614775" y="4014000"/>
            <a:ext cx="2174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4" name="Google Shape;224;p30"/>
          <p:cNvSpPr txBox="1"/>
          <p:nvPr>
            <p:ph idx="7" type="title"/>
          </p:nvPr>
        </p:nvSpPr>
        <p:spPr>
          <a:xfrm>
            <a:off x="5003702" y="3636125"/>
            <a:ext cx="1404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 SemiBold"/>
              <a:buNone/>
              <a:defRPr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8" type="title"/>
          </p:nvPr>
        </p:nvSpPr>
        <p:spPr>
          <a:xfrm>
            <a:off x="3472100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6" name="Google Shape;226;p30"/>
          <p:cNvSpPr/>
          <p:nvPr>
            <p:ph idx="9" type="pic"/>
          </p:nvPr>
        </p:nvSpPr>
        <p:spPr>
          <a:xfrm>
            <a:off x="-1263300" y="1945575"/>
            <a:ext cx="1404300" cy="164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0"/>
          <p:cNvSpPr txBox="1"/>
          <p:nvPr>
            <p:ph idx="13" type="title"/>
          </p:nvPr>
        </p:nvSpPr>
        <p:spPr>
          <a:xfrm>
            <a:off x="-1263750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14" type="title"/>
          </p:nvPr>
        </p:nvSpPr>
        <p:spPr>
          <a:xfrm>
            <a:off x="301338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5" type="title"/>
          </p:nvPr>
        </p:nvSpPr>
        <p:spPr>
          <a:xfrm>
            <a:off x="1913025" y="3636125"/>
            <a:ext cx="1404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643BA"/>
              </a:buClr>
              <a:buSzPts val="1500"/>
              <a:buFont typeface="Inter SemiBold"/>
              <a:buNone/>
              <a:defRPr sz="1500">
                <a:solidFill>
                  <a:srgbClr val="3643BA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0" name="Google Shape;230;p30"/>
          <p:cNvSpPr/>
          <p:nvPr/>
        </p:nvSpPr>
        <p:spPr>
          <a:xfrm>
            <a:off x="-57450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" name="Google Shape;231;p30"/>
          <p:cNvSpPr txBox="1"/>
          <p:nvPr>
            <p:ph idx="16" type="title"/>
          </p:nvPr>
        </p:nvSpPr>
        <p:spPr>
          <a:xfrm>
            <a:off x="305625" y="253450"/>
            <a:ext cx="37347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0"/>
          <p:cNvSpPr/>
          <p:nvPr/>
        </p:nvSpPr>
        <p:spPr>
          <a:xfrm>
            <a:off x="150867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3102175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8598950" y="1455700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4712913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6244513" y="1945575"/>
            <a:ext cx="198000" cy="198000"/>
          </a:xfrm>
          <a:prstGeom prst="rect">
            <a:avLst/>
          </a:prstGeom>
          <a:solidFill>
            <a:srgbClr val="3643BA"/>
          </a:solidFill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sz="8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WHITE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07575" y="474275"/>
            <a:ext cx="85032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title"/>
          </p:nvPr>
        </p:nvSpPr>
        <p:spPr>
          <a:xfrm>
            <a:off x="320400" y="291325"/>
            <a:ext cx="85032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01 WHITE">
  <p:cSld name="CUSTOM_19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09950" y="121707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2" type="title"/>
          </p:nvPr>
        </p:nvSpPr>
        <p:spPr>
          <a:xfrm>
            <a:off x="309950" y="165551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1"/>
          <p:cNvSpPr txBox="1"/>
          <p:nvPr>
            <p:ph idx="3" type="title"/>
          </p:nvPr>
        </p:nvSpPr>
        <p:spPr>
          <a:xfrm>
            <a:off x="309950" y="265336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01 GREY">
  <p:cSld name="CUSTOM_19_1">
    <p:bg>
      <p:bgPr>
        <a:solidFill>
          <a:srgbClr val="F5F4F5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/>
          <p:nvPr>
            <p:ph idx="2" type="pic"/>
          </p:nvPr>
        </p:nvSpPr>
        <p:spPr>
          <a:xfrm>
            <a:off x="-8150" y="8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309950" y="121707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2"/>
          <p:cNvSpPr txBox="1"/>
          <p:nvPr>
            <p:ph idx="3" type="title"/>
          </p:nvPr>
        </p:nvSpPr>
        <p:spPr>
          <a:xfrm>
            <a:off x="309950" y="165551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2"/>
          <p:cNvSpPr txBox="1"/>
          <p:nvPr>
            <p:ph idx="4" type="title"/>
          </p:nvPr>
        </p:nvSpPr>
        <p:spPr>
          <a:xfrm>
            <a:off x="309950" y="265336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246" name="Google Shape;246;p32"/>
          <p:cNvPicPr preferRelativeResize="0"/>
          <p:nvPr/>
        </p:nvPicPr>
        <p:blipFill rotWithShape="1">
          <a:blip r:embed="rId2">
            <a:alphaModFix/>
          </a:blip>
          <a:srcRect b="0" l="21284" r="0" t="0"/>
          <a:stretch/>
        </p:blipFill>
        <p:spPr>
          <a:xfrm>
            <a:off x="7972300" y="4798625"/>
            <a:ext cx="889426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01 BLUE">
  <p:cSld name="CUSTOM_19_1_1">
    <p:bg>
      <p:bgPr>
        <a:solidFill>
          <a:srgbClr val="3643BA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309950" y="121707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3"/>
          <p:cNvSpPr txBox="1"/>
          <p:nvPr>
            <p:ph idx="2" type="title"/>
          </p:nvPr>
        </p:nvSpPr>
        <p:spPr>
          <a:xfrm>
            <a:off x="309950" y="165551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33"/>
          <p:cNvSpPr txBox="1"/>
          <p:nvPr>
            <p:ph idx="3" type="title"/>
          </p:nvPr>
        </p:nvSpPr>
        <p:spPr>
          <a:xfrm>
            <a:off x="309950" y="265336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None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1" name="Google Shape;251;p33"/>
          <p:cNvSpPr/>
          <p:nvPr/>
        </p:nvSpPr>
        <p:spPr>
          <a:xfrm>
            <a:off x="258825" y="4700375"/>
            <a:ext cx="7457400" cy="3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02 GREY">
  <p:cSld name="CUSTOM_19_1_2"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/>
          <p:nvPr/>
        </p:nvSpPr>
        <p:spPr>
          <a:xfrm>
            <a:off x="0" y="-19050"/>
            <a:ext cx="4550700" cy="51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 txBox="1"/>
          <p:nvPr>
            <p:ph type="title"/>
          </p:nvPr>
        </p:nvSpPr>
        <p:spPr>
          <a:xfrm>
            <a:off x="309950" y="121707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4"/>
          <p:cNvSpPr txBox="1"/>
          <p:nvPr>
            <p:ph idx="2" type="title"/>
          </p:nvPr>
        </p:nvSpPr>
        <p:spPr>
          <a:xfrm>
            <a:off x="309950" y="165551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3" type="title"/>
          </p:nvPr>
        </p:nvSpPr>
        <p:spPr>
          <a:xfrm>
            <a:off x="309950" y="265336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02 BLUE ">
  <p:cSld name="CUSTOM_19_1_1_1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/>
          <p:nvPr/>
        </p:nvSpPr>
        <p:spPr>
          <a:xfrm>
            <a:off x="-4" y="0"/>
            <a:ext cx="455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 txBox="1"/>
          <p:nvPr>
            <p:ph type="title"/>
          </p:nvPr>
        </p:nvSpPr>
        <p:spPr>
          <a:xfrm>
            <a:off x="309950" y="121707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5"/>
          <p:cNvSpPr txBox="1"/>
          <p:nvPr>
            <p:ph idx="2" type="title"/>
          </p:nvPr>
        </p:nvSpPr>
        <p:spPr>
          <a:xfrm>
            <a:off x="309950" y="165551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5"/>
          <p:cNvSpPr txBox="1"/>
          <p:nvPr>
            <p:ph idx="3" type="title"/>
          </p:nvPr>
        </p:nvSpPr>
        <p:spPr>
          <a:xfrm>
            <a:off x="309950" y="265336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05 GREY">
  <p:cSld name="CUSTOM_19_1_2_1"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/>
          <p:nvPr/>
        </p:nvSpPr>
        <p:spPr>
          <a:xfrm>
            <a:off x="4615950" y="8250"/>
            <a:ext cx="455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309950" y="121707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2" type="title"/>
          </p:nvPr>
        </p:nvSpPr>
        <p:spPr>
          <a:xfrm>
            <a:off x="309950" y="165551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6"/>
          <p:cNvSpPr txBox="1"/>
          <p:nvPr>
            <p:ph idx="3" type="title"/>
          </p:nvPr>
        </p:nvSpPr>
        <p:spPr>
          <a:xfrm>
            <a:off x="309950" y="265336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268" name="Google Shape;268;p36"/>
          <p:cNvPicPr preferRelativeResize="0"/>
          <p:nvPr/>
        </p:nvPicPr>
        <p:blipFill rotWithShape="1">
          <a:blip r:embed="rId2">
            <a:alphaModFix/>
          </a:blip>
          <a:srcRect b="-10" l="0" r="0" t="10"/>
          <a:stretch/>
        </p:blipFill>
        <p:spPr>
          <a:xfrm>
            <a:off x="7731826" y="4798625"/>
            <a:ext cx="1129876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05 IMAGE">
  <p:cSld name="CUSTOM_19_1_2_1_1"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309950" y="121707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2" type="title"/>
          </p:nvPr>
        </p:nvSpPr>
        <p:spPr>
          <a:xfrm>
            <a:off x="309950" y="165551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7"/>
          <p:cNvSpPr txBox="1"/>
          <p:nvPr>
            <p:ph idx="3" type="title"/>
          </p:nvPr>
        </p:nvSpPr>
        <p:spPr>
          <a:xfrm>
            <a:off x="309950" y="265336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273" name="Google Shape;27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1775" y="4798613"/>
            <a:ext cx="1129923" cy="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/>
          <p:nvPr>
            <p:ph idx="4" type="pic"/>
          </p:nvPr>
        </p:nvSpPr>
        <p:spPr>
          <a:xfrm>
            <a:off x="4615950" y="8150"/>
            <a:ext cx="45507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5" name="Google Shape;2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07 IMAGE">
  <p:cSld name="CUSTOM_19_1_2_1_1_2"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>
            <p:ph idx="2" type="pic"/>
          </p:nvPr>
        </p:nvSpPr>
        <p:spPr>
          <a:xfrm>
            <a:off x="3706175" y="1284875"/>
            <a:ext cx="3324900" cy="32976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38"/>
          <p:cNvSpPr txBox="1"/>
          <p:nvPr>
            <p:ph type="title"/>
          </p:nvPr>
        </p:nvSpPr>
        <p:spPr>
          <a:xfrm>
            <a:off x="309950" y="1217075"/>
            <a:ext cx="2516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8"/>
          <p:cNvSpPr txBox="1"/>
          <p:nvPr>
            <p:ph idx="3" type="title"/>
          </p:nvPr>
        </p:nvSpPr>
        <p:spPr>
          <a:xfrm>
            <a:off x="309950" y="1655518"/>
            <a:ext cx="2516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8"/>
          <p:cNvSpPr txBox="1"/>
          <p:nvPr>
            <p:ph idx="4" type="title"/>
          </p:nvPr>
        </p:nvSpPr>
        <p:spPr>
          <a:xfrm>
            <a:off x="309950" y="2653374"/>
            <a:ext cx="2516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281" name="Google Shape;281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1775" y="4798613"/>
            <a:ext cx="1129923" cy="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/>
          <p:nvPr>
            <p:ph idx="5" type="pic"/>
          </p:nvPr>
        </p:nvSpPr>
        <p:spPr>
          <a:xfrm>
            <a:off x="6123675" y="8150"/>
            <a:ext cx="2516400" cy="392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08 IMAGE">
  <p:cSld name="CUSTOM_19_1_2_1_1_2_1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7637325" y="3705975"/>
            <a:ext cx="1281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73050" lvl="0" marL="457200" rtl="0" algn="r">
              <a:spcBef>
                <a:spcPts val="0"/>
              </a:spcBef>
              <a:spcAft>
                <a:spcPts val="0"/>
              </a:spcAft>
              <a:buSzPts val="700"/>
              <a:buChar char="●"/>
              <a:defRPr i="1" sz="700"/>
            </a:lvl1pPr>
            <a:lvl2pPr indent="-273050" lvl="1" marL="914400" rtl="0" algn="r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○"/>
              <a:defRPr sz="700">
                <a:latin typeface="Inter"/>
                <a:ea typeface="Inter"/>
                <a:cs typeface="Inter"/>
                <a:sym typeface="Inter"/>
              </a:defRPr>
            </a:lvl2pPr>
            <a:lvl3pPr indent="-273050" lvl="2" marL="1371600" rtl="0" algn="r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■"/>
              <a:defRPr sz="700">
                <a:latin typeface="Inter"/>
                <a:ea typeface="Inter"/>
                <a:cs typeface="Inter"/>
                <a:sym typeface="Inter"/>
              </a:defRPr>
            </a:lvl3pPr>
            <a:lvl4pPr indent="-273050" lvl="3" marL="1828800" rtl="0" algn="r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●"/>
              <a:defRPr sz="700">
                <a:latin typeface="Inter"/>
                <a:ea typeface="Inter"/>
                <a:cs typeface="Inter"/>
                <a:sym typeface="Inter"/>
              </a:defRPr>
            </a:lvl4pPr>
            <a:lvl5pPr indent="-273050" lvl="4" marL="2286000" rtl="0" algn="r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○"/>
              <a:defRPr sz="700">
                <a:latin typeface="Inter"/>
                <a:ea typeface="Inter"/>
                <a:cs typeface="Inter"/>
                <a:sym typeface="Inter"/>
              </a:defRPr>
            </a:lvl5pPr>
            <a:lvl6pPr indent="-273050" lvl="5" marL="2743200" rtl="0" algn="r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■"/>
              <a:defRPr sz="700">
                <a:latin typeface="Inter"/>
                <a:ea typeface="Inter"/>
                <a:cs typeface="Inter"/>
                <a:sym typeface="Inter"/>
              </a:defRPr>
            </a:lvl6pPr>
            <a:lvl7pPr indent="-273050" lvl="6" marL="3200400" rtl="0" algn="r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●"/>
              <a:defRPr sz="700">
                <a:latin typeface="Inter"/>
                <a:ea typeface="Inter"/>
                <a:cs typeface="Inter"/>
                <a:sym typeface="Inter"/>
              </a:defRPr>
            </a:lvl7pPr>
            <a:lvl8pPr indent="-273050" lvl="7" marL="3657600" rtl="0" algn="r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○"/>
              <a:defRPr sz="700">
                <a:latin typeface="Inter"/>
                <a:ea typeface="Inter"/>
                <a:cs typeface="Inter"/>
                <a:sym typeface="Inter"/>
              </a:defRPr>
            </a:lvl8pPr>
            <a:lvl9pPr indent="-273050" lvl="8" marL="4114800" rtl="0" algn="r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■"/>
              <a:defRPr sz="7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285" name="Google Shape;285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1775" y="4798613"/>
            <a:ext cx="1129923" cy="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/>
          <p:nvPr>
            <p:ph idx="2" type="pic"/>
          </p:nvPr>
        </p:nvSpPr>
        <p:spPr>
          <a:xfrm>
            <a:off x="2044400" y="0"/>
            <a:ext cx="1220100" cy="96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39"/>
          <p:cNvSpPr/>
          <p:nvPr>
            <p:ph idx="3" type="pic"/>
          </p:nvPr>
        </p:nvSpPr>
        <p:spPr>
          <a:xfrm>
            <a:off x="6872400" y="-28075"/>
            <a:ext cx="2271600" cy="35487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39"/>
          <p:cNvSpPr/>
          <p:nvPr>
            <p:ph idx="4" type="pic"/>
          </p:nvPr>
        </p:nvSpPr>
        <p:spPr>
          <a:xfrm>
            <a:off x="3655500" y="1398575"/>
            <a:ext cx="3830400" cy="37989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39"/>
          <p:cNvSpPr txBox="1"/>
          <p:nvPr>
            <p:ph type="title"/>
          </p:nvPr>
        </p:nvSpPr>
        <p:spPr>
          <a:xfrm>
            <a:off x="309950" y="1217075"/>
            <a:ext cx="2516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9"/>
          <p:cNvSpPr txBox="1"/>
          <p:nvPr>
            <p:ph idx="5" type="title"/>
          </p:nvPr>
        </p:nvSpPr>
        <p:spPr>
          <a:xfrm>
            <a:off x="309950" y="1655518"/>
            <a:ext cx="2516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9"/>
          <p:cNvSpPr txBox="1"/>
          <p:nvPr>
            <p:ph idx="6" type="title"/>
          </p:nvPr>
        </p:nvSpPr>
        <p:spPr>
          <a:xfrm>
            <a:off x="309950" y="2653374"/>
            <a:ext cx="2516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09 IMAGE">
  <p:cSld name="CUSTOM_29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/>
          <p:nvPr/>
        </p:nvSpPr>
        <p:spPr>
          <a:xfrm>
            <a:off x="2826350" y="4788475"/>
            <a:ext cx="931800" cy="36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/>
          <p:nvPr>
            <p:ph idx="2" type="pic"/>
          </p:nvPr>
        </p:nvSpPr>
        <p:spPr>
          <a:xfrm>
            <a:off x="-8650" y="2008900"/>
            <a:ext cx="2988300" cy="31434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40"/>
          <p:cNvSpPr/>
          <p:nvPr>
            <p:ph idx="3" type="pic"/>
          </p:nvPr>
        </p:nvSpPr>
        <p:spPr>
          <a:xfrm>
            <a:off x="3655500" y="-9975"/>
            <a:ext cx="4130100" cy="24237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40"/>
          <p:cNvSpPr/>
          <p:nvPr>
            <p:ph idx="4" type="pic"/>
          </p:nvPr>
        </p:nvSpPr>
        <p:spPr>
          <a:xfrm>
            <a:off x="7785350" y="-9975"/>
            <a:ext cx="1371300" cy="24237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40"/>
          <p:cNvSpPr txBox="1"/>
          <p:nvPr>
            <p:ph type="title"/>
          </p:nvPr>
        </p:nvSpPr>
        <p:spPr>
          <a:xfrm>
            <a:off x="309950" y="261393"/>
            <a:ext cx="2516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40"/>
          <p:cNvSpPr txBox="1"/>
          <p:nvPr>
            <p:ph idx="5" type="title"/>
          </p:nvPr>
        </p:nvSpPr>
        <p:spPr>
          <a:xfrm>
            <a:off x="3655500" y="3283575"/>
            <a:ext cx="32199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99" name="Google Shape;299;p40"/>
          <p:cNvSpPr txBox="1"/>
          <p:nvPr>
            <p:ph idx="1" type="body"/>
          </p:nvPr>
        </p:nvSpPr>
        <p:spPr>
          <a:xfrm>
            <a:off x="268425" y="1409450"/>
            <a:ext cx="1281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73050" lvl="0" marL="457200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i="1" sz="700"/>
            </a:lvl1pPr>
            <a:lvl2pPr indent="-273050" lvl="1" marL="914400" rtl="0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○"/>
              <a:defRPr sz="700">
                <a:latin typeface="Inter"/>
                <a:ea typeface="Inter"/>
                <a:cs typeface="Inter"/>
                <a:sym typeface="Inter"/>
              </a:defRPr>
            </a:lvl2pPr>
            <a:lvl3pPr indent="-273050" lvl="2" marL="1371600" rtl="0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■"/>
              <a:defRPr sz="700">
                <a:latin typeface="Inter"/>
                <a:ea typeface="Inter"/>
                <a:cs typeface="Inter"/>
                <a:sym typeface="Inter"/>
              </a:defRPr>
            </a:lvl3pPr>
            <a:lvl4pPr indent="-273050" lvl="3" marL="1828800" rtl="0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●"/>
              <a:defRPr sz="700">
                <a:latin typeface="Inter"/>
                <a:ea typeface="Inter"/>
                <a:cs typeface="Inter"/>
                <a:sym typeface="Inter"/>
              </a:defRPr>
            </a:lvl4pPr>
            <a:lvl5pPr indent="-273050" lvl="4" marL="2286000" rtl="0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○"/>
              <a:defRPr sz="700">
                <a:latin typeface="Inter"/>
                <a:ea typeface="Inter"/>
                <a:cs typeface="Inter"/>
                <a:sym typeface="Inter"/>
              </a:defRPr>
            </a:lvl5pPr>
            <a:lvl6pPr indent="-273050" lvl="5" marL="2743200" rtl="0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■"/>
              <a:defRPr sz="700">
                <a:latin typeface="Inter"/>
                <a:ea typeface="Inter"/>
                <a:cs typeface="Inter"/>
                <a:sym typeface="Inter"/>
              </a:defRPr>
            </a:lvl6pPr>
            <a:lvl7pPr indent="-273050" lvl="6" marL="3200400" rtl="0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●"/>
              <a:defRPr sz="700">
                <a:latin typeface="Inter"/>
                <a:ea typeface="Inter"/>
                <a:cs typeface="Inter"/>
                <a:sym typeface="Inter"/>
              </a:defRPr>
            </a:lvl7pPr>
            <a:lvl8pPr indent="-273050" lvl="7" marL="3657600" rtl="0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○"/>
              <a:defRPr sz="700">
                <a:latin typeface="Inter"/>
                <a:ea typeface="Inter"/>
                <a:cs typeface="Inter"/>
                <a:sym typeface="Inter"/>
              </a:defRPr>
            </a:lvl8pPr>
            <a:lvl9pPr indent="-273050" lvl="8" marL="4114800" rtl="0">
              <a:spcBef>
                <a:spcPts val="0"/>
              </a:spcBef>
              <a:spcAft>
                <a:spcPts val="0"/>
              </a:spcAft>
              <a:buSzPts val="700"/>
              <a:buFont typeface="Inter"/>
              <a:buChar char="■"/>
              <a:defRPr sz="7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GREY ">
  <p:cSld name="CUSTOM_11">
    <p:bg>
      <p:bgPr>
        <a:solidFill>
          <a:srgbClr val="F5F4F5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20400" y="291325"/>
            <a:ext cx="85032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title"/>
          </p:nvPr>
        </p:nvSpPr>
        <p:spPr>
          <a:xfrm>
            <a:off x="307575" y="474275"/>
            <a:ext cx="85032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06 IMAGE">
  <p:cSld name="CUSTOM_19_1_2_1_1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/>
          <p:nvPr>
            <p:ph idx="2" type="pic"/>
          </p:nvPr>
        </p:nvSpPr>
        <p:spPr>
          <a:xfrm>
            <a:off x="4572000" y="8150"/>
            <a:ext cx="4594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1"/>
          <p:cNvSpPr/>
          <p:nvPr>
            <p:ph idx="3" type="pic"/>
          </p:nvPr>
        </p:nvSpPr>
        <p:spPr>
          <a:xfrm>
            <a:off x="3939875" y="1246900"/>
            <a:ext cx="1482900" cy="21891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1"/>
          <p:cNvSpPr txBox="1"/>
          <p:nvPr>
            <p:ph type="title"/>
          </p:nvPr>
        </p:nvSpPr>
        <p:spPr>
          <a:xfrm>
            <a:off x="309950" y="1217075"/>
            <a:ext cx="2452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1"/>
          <p:cNvSpPr txBox="1"/>
          <p:nvPr>
            <p:ph idx="4" type="title"/>
          </p:nvPr>
        </p:nvSpPr>
        <p:spPr>
          <a:xfrm>
            <a:off x="309950" y="1655525"/>
            <a:ext cx="2452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41"/>
          <p:cNvSpPr txBox="1"/>
          <p:nvPr>
            <p:ph idx="5" type="title"/>
          </p:nvPr>
        </p:nvSpPr>
        <p:spPr>
          <a:xfrm>
            <a:off x="309950" y="2653375"/>
            <a:ext cx="24522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306" name="Google Shape;306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1775" y="4798613"/>
            <a:ext cx="1129923" cy="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05 BLUE">
  <p:cSld name="CUSTOM_19_1_1_1_1"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/>
          <p:nvPr/>
        </p:nvSpPr>
        <p:spPr>
          <a:xfrm>
            <a:off x="4593296" y="0"/>
            <a:ext cx="455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"/>
          <p:cNvSpPr txBox="1"/>
          <p:nvPr>
            <p:ph type="title"/>
          </p:nvPr>
        </p:nvSpPr>
        <p:spPr>
          <a:xfrm>
            <a:off x="309950" y="121707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42"/>
          <p:cNvSpPr txBox="1"/>
          <p:nvPr>
            <p:ph idx="2" type="title"/>
          </p:nvPr>
        </p:nvSpPr>
        <p:spPr>
          <a:xfrm>
            <a:off x="309950" y="165551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SemiBold"/>
              <a:buNone/>
              <a:defRPr sz="18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42"/>
          <p:cNvSpPr txBox="1"/>
          <p:nvPr>
            <p:ph idx="3" type="title"/>
          </p:nvPr>
        </p:nvSpPr>
        <p:spPr>
          <a:xfrm>
            <a:off x="309950" y="265336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313" name="Google Shape;31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3">
  <p:cSld name="CUSTOM_20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294825" y="264575"/>
            <a:ext cx="3795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16" name="Google Shape;316;p43"/>
          <p:cNvSpPr txBox="1"/>
          <p:nvPr>
            <p:ph idx="2" type="title"/>
          </p:nvPr>
        </p:nvSpPr>
        <p:spPr>
          <a:xfrm>
            <a:off x="294825" y="869325"/>
            <a:ext cx="358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17" name="Google Shape;317;p43"/>
          <p:cNvSpPr txBox="1"/>
          <p:nvPr>
            <p:ph idx="3" type="title"/>
          </p:nvPr>
        </p:nvSpPr>
        <p:spPr>
          <a:xfrm>
            <a:off x="4822975" y="869325"/>
            <a:ext cx="358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3 GREY">
  <p:cSld name="CUSTOM_20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294825" y="264575"/>
            <a:ext cx="3795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20" name="Google Shape;320;p44"/>
          <p:cNvSpPr txBox="1"/>
          <p:nvPr>
            <p:ph idx="2" type="title"/>
          </p:nvPr>
        </p:nvSpPr>
        <p:spPr>
          <a:xfrm>
            <a:off x="294825" y="869325"/>
            <a:ext cx="358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21" name="Google Shape;321;p44"/>
          <p:cNvSpPr/>
          <p:nvPr/>
        </p:nvSpPr>
        <p:spPr>
          <a:xfrm>
            <a:off x="4636900" y="7200"/>
            <a:ext cx="455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44"/>
          <p:cNvPicPr preferRelativeResize="0"/>
          <p:nvPr/>
        </p:nvPicPr>
        <p:blipFill rotWithShape="1">
          <a:blip r:embed="rId2">
            <a:alphaModFix/>
          </a:blip>
          <a:srcRect b="0" l="21284" r="0" t="0"/>
          <a:stretch/>
        </p:blipFill>
        <p:spPr>
          <a:xfrm>
            <a:off x="7972300" y="4798625"/>
            <a:ext cx="889426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3 BLUE">
  <p:cSld name="CUSTOM_20_1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294825" y="264575"/>
            <a:ext cx="3795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25" name="Google Shape;325;p45"/>
          <p:cNvSpPr txBox="1"/>
          <p:nvPr>
            <p:ph idx="2" type="title"/>
          </p:nvPr>
        </p:nvSpPr>
        <p:spPr>
          <a:xfrm>
            <a:off x="294825" y="869325"/>
            <a:ext cx="358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26" name="Google Shape;326;p45"/>
          <p:cNvSpPr/>
          <p:nvPr/>
        </p:nvSpPr>
        <p:spPr>
          <a:xfrm>
            <a:off x="4593296" y="0"/>
            <a:ext cx="455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4">
  <p:cSld name="CUSTOM_2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309950" y="173052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6"/>
          <p:cNvSpPr txBox="1"/>
          <p:nvPr>
            <p:ph idx="2" type="title"/>
          </p:nvPr>
        </p:nvSpPr>
        <p:spPr>
          <a:xfrm>
            <a:off x="309950" y="216896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6"/>
          <p:cNvSpPr txBox="1"/>
          <p:nvPr>
            <p:ph idx="3" type="title"/>
          </p:nvPr>
        </p:nvSpPr>
        <p:spPr>
          <a:xfrm>
            <a:off x="309950" y="316681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32" name="Google Shape;332;p46"/>
          <p:cNvSpPr/>
          <p:nvPr>
            <p:ph idx="4" type="pic"/>
          </p:nvPr>
        </p:nvSpPr>
        <p:spPr>
          <a:xfrm>
            <a:off x="1920125" y="272150"/>
            <a:ext cx="1209600" cy="11490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6"/>
          <p:cNvSpPr/>
          <p:nvPr>
            <p:ph idx="5" type="pic"/>
          </p:nvPr>
        </p:nvSpPr>
        <p:spPr>
          <a:xfrm>
            <a:off x="6909400" y="0"/>
            <a:ext cx="2234700" cy="35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6"/>
          <p:cNvSpPr/>
          <p:nvPr>
            <p:ph idx="6" type="pic"/>
          </p:nvPr>
        </p:nvSpPr>
        <p:spPr>
          <a:xfrm>
            <a:off x="3666375" y="1406075"/>
            <a:ext cx="3795000" cy="373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- WHITE">
  <p:cSld name="CUSTOM_28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25975" y="1783775"/>
            <a:ext cx="47799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Inter SemiBold"/>
              <a:buNone/>
              <a:defRPr sz="3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47"/>
          <p:cNvSpPr/>
          <p:nvPr>
            <p:ph idx="2" type="pic"/>
          </p:nvPr>
        </p:nvSpPr>
        <p:spPr>
          <a:xfrm>
            <a:off x="4805800" y="1688525"/>
            <a:ext cx="2147400" cy="21966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7"/>
          <p:cNvSpPr/>
          <p:nvPr>
            <p:ph idx="3" type="pic"/>
          </p:nvPr>
        </p:nvSpPr>
        <p:spPr>
          <a:xfrm>
            <a:off x="5219125" y="844700"/>
            <a:ext cx="2464800" cy="32604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7"/>
          <p:cNvSpPr/>
          <p:nvPr>
            <p:ph idx="4" type="pic"/>
          </p:nvPr>
        </p:nvSpPr>
        <p:spPr>
          <a:xfrm>
            <a:off x="5899650" y="1156625"/>
            <a:ext cx="2277600" cy="263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6">
  <p:cSld name="CUSTOM_28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/>
          <p:nvPr>
            <p:ph idx="2" type="pic"/>
          </p:nvPr>
        </p:nvSpPr>
        <p:spPr>
          <a:xfrm>
            <a:off x="4805800" y="1688525"/>
            <a:ext cx="2147400" cy="21966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8"/>
          <p:cNvSpPr/>
          <p:nvPr>
            <p:ph idx="3" type="pic"/>
          </p:nvPr>
        </p:nvSpPr>
        <p:spPr>
          <a:xfrm>
            <a:off x="5219125" y="844700"/>
            <a:ext cx="2464800" cy="32604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48"/>
          <p:cNvSpPr/>
          <p:nvPr>
            <p:ph idx="4" type="pic"/>
          </p:nvPr>
        </p:nvSpPr>
        <p:spPr>
          <a:xfrm>
            <a:off x="5899650" y="1156625"/>
            <a:ext cx="2277600" cy="2638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48"/>
          <p:cNvSpPr txBox="1"/>
          <p:nvPr>
            <p:ph type="title"/>
          </p:nvPr>
        </p:nvSpPr>
        <p:spPr>
          <a:xfrm>
            <a:off x="309950" y="165551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8"/>
          <p:cNvSpPr txBox="1"/>
          <p:nvPr>
            <p:ph idx="5" type="title"/>
          </p:nvPr>
        </p:nvSpPr>
        <p:spPr>
          <a:xfrm>
            <a:off x="309950" y="2653365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5">
  <p:cSld name="CUSTOM_3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/>
          <p:nvPr>
            <p:ph idx="2" type="pic"/>
          </p:nvPr>
        </p:nvSpPr>
        <p:spPr>
          <a:xfrm>
            <a:off x="0" y="264575"/>
            <a:ext cx="1254900" cy="8769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/>
          <p:nvPr>
            <p:ph idx="3" type="pic"/>
          </p:nvPr>
        </p:nvSpPr>
        <p:spPr>
          <a:xfrm>
            <a:off x="3288400" y="309950"/>
            <a:ext cx="2214900" cy="15477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9"/>
          <p:cNvSpPr/>
          <p:nvPr>
            <p:ph idx="4" type="pic"/>
          </p:nvPr>
        </p:nvSpPr>
        <p:spPr>
          <a:xfrm>
            <a:off x="2025950" y="2527800"/>
            <a:ext cx="1935300" cy="195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9"/>
          <p:cNvSpPr/>
          <p:nvPr>
            <p:ph idx="5" type="pic"/>
          </p:nvPr>
        </p:nvSpPr>
        <p:spPr>
          <a:xfrm>
            <a:off x="339600" y="3424475"/>
            <a:ext cx="1959300" cy="12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9"/>
          <p:cNvSpPr/>
          <p:nvPr>
            <p:ph idx="6" type="pic"/>
          </p:nvPr>
        </p:nvSpPr>
        <p:spPr>
          <a:xfrm>
            <a:off x="3552400" y="2176375"/>
            <a:ext cx="685800" cy="6798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9"/>
          <p:cNvSpPr txBox="1"/>
          <p:nvPr>
            <p:ph type="title"/>
          </p:nvPr>
        </p:nvSpPr>
        <p:spPr>
          <a:xfrm>
            <a:off x="5995200" y="1361025"/>
            <a:ext cx="28197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9"/>
          <p:cNvSpPr txBox="1"/>
          <p:nvPr>
            <p:ph idx="7" type="title"/>
          </p:nvPr>
        </p:nvSpPr>
        <p:spPr>
          <a:xfrm>
            <a:off x="5995200" y="1799468"/>
            <a:ext cx="28197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9"/>
          <p:cNvSpPr txBox="1"/>
          <p:nvPr>
            <p:ph idx="8" type="title"/>
          </p:nvPr>
        </p:nvSpPr>
        <p:spPr>
          <a:xfrm>
            <a:off x="5995200" y="2797325"/>
            <a:ext cx="28197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"/>
              <a:buNone/>
              <a:defRPr sz="11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&amp; KEY WORD - Title">
  <p:cSld name="CUSTOM_22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/>
          <p:nvPr>
            <p:ph idx="2" type="pic"/>
          </p:nvPr>
        </p:nvSpPr>
        <p:spPr>
          <a:xfrm>
            <a:off x="8425" y="792350"/>
            <a:ext cx="4037700" cy="43377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0"/>
          <p:cNvSpPr/>
          <p:nvPr>
            <p:ph idx="3" type="pic"/>
          </p:nvPr>
        </p:nvSpPr>
        <p:spPr>
          <a:xfrm>
            <a:off x="5984725" y="1011500"/>
            <a:ext cx="3159300" cy="41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50"/>
          <p:cNvSpPr/>
          <p:nvPr>
            <p:ph idx="4" type="pic"/>
          </p:nvPr>
        </p:nvSpPr>
        <p:spPr>
          <a:xfrm>
            <a:off x="3304250" y="1626825"/>
            <a:ext cx="3017700" cy="35205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/>
          <p:nvPr>
            <p:ph type="title"/>
          </p:nvPr>
        </p:nvSpPr>
        <p:spPr>
          <a:xfrm>
            <a:off x="661567" y="905503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60" name="Google Shape;360;p50"/>
          <p:cNvSpPr txBox="1"/>
          <p:nvPr>
            <p:ph idx="5" type="title"/>
          </p:nvPr>
        </p:nvSpPr>
        <p:spPr>
          <a:xfrm>
            <a:off x="3897073" y="1832700"/>
            <a:ext cx="22926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61" name="Google Shape;361;p50"/>
          <p:cNvSpPr txBox="1"/>
          <p:nvPr>
            <p:ph idx="6" type="title"/>
          </p:nvPr>
        </p:nvSpPr>
        <p:spPr>
          <a:xfrm>
            <a:off x="6535748" y="1175225"/>
            <a:ext cx="22926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62" name="Google Shape;362;p50"/>
          <p:cNvSpPr txBox="1"/>
          <p:nvPr>
            <p:ph idx="7" type="title"/>
          </p:nvPr>
        </p:nvSpPr>
        <p:spPr>
          <a:xfrm>
            <a:off x="294825" y="264575"/>
            <a:ext cx="6086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pic>
        <p:nvPicPr>
          <p:cNvPr id="363" name="Google Shape;363;p50"/>
          <p:cNvPicPr preferRelativeResize="0"/>
          <p:nvPr/>
        </p:nvPicPr>
        <p:blipFill rotWithShape="1">
          <a:blip r:embed="rId2">
            <a:alphaModFix/>
          </a:blip>
          <a:srcRect b="0" l="21284" r="0" t="0"/>
          <a:stretch/>
        </p:blipFill>
        <p:spPr>
          <a:xfrm>
            <a:off x="7972300" y="4798625"/>
            <a:ext cx="889426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SUBTITLE BLUE ">
  <p:cSld name="CUSTOM_11_1">
    <p:bg>
      <p:bgPr>
        <a:solidFill>
          <a:srgbClr val="3643BA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20400" y="291325"/>
            <a:ext cx="85032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"/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"/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"/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"/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"/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"/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"/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"/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Inter"/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6"/>
          <p:cNvSpPr/>
          <p:nvPr/>
        </p:nvSpPr>
        <p:spPr>
          <a:xfrm>
            <a:off x="134175" y="4867700"/>
            <a:ext cx="7437900" cy="22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07575" y="474275"/>
            <a:ext cx="85032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&amp; KEY WORD 1 - MENU type">
  <p:cSld name="CUSTOM_22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/>
          <p:nvPr>
            <p:ph idx="2" type="pic"/>
          </p:nvPr>
        </p:nvSpPr>
        <p:spPr>
          <a:xfrm>
            <a:off x="8425" y="792350"/>
            <a:ext cx="4037700" cy="43377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51"/>
          <p:cNvSpPr/>
          <p:nvPr>
            <p:ph idx="3" type="pic"/>
          </p:nvPr>
        </p:nvSpPr>
        <p:spPr>
          <a:xfrm>
            <a:off x="5984725" y="1011500"/>
            <a:ext cx="3159300" cy="41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/>
          <p:nvPr>
            <p:ph idx="4" type="pic"/>
          </p:nvPr>
        </p:nvSpPr>
        <p:spPr>
          <a:xfrm>
            <a:off x="3304250" y="1626825"/>
            <a:ext cx="3017700" cy="35205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51"/>
          <p:cNvSpPr txBox="1"/>
          <p:nvPr>
            <p:ph type="title"/>
          </p:nvPr>
        </p:nvSpPr>
        <p:spPr>
          <a:xfrm>
            <a:off x="661567" y="905503"/>
            <a:ext cx="3235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69" name="Google Shape;369;p51"/>
          <p:cNvSpPr txBox="1"/>
          <p:nvPr>
            <p:ph idx="5" type="title"/>
          </p:nvPr>
        </p:nvSpPr>
        <p:spPr>
          <a:xfrm>
            <a:off x="3897073" y="1832700"/>
            <a:ext cx="22926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0" name="Google Shape;370;p51"/>
          <p:cNvSpPr txBox="1"/>
          <p:nvPr>
            <p:ph idx="6" type="title"/>
          </p:nvPr>
        </p:nvSpPr>
        <p:spPr>
          <a:xfrm>
            <a:off x="6535748" y="1175225"/>
            <a:ext cx="22926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None/>
              <a:defRPr sz="15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pic>
        <p:nvPicPr>
          <p:cNvPr id="371" name="Google Shape;371;p51"/>
          <p:cNvPicPr preferRelativeResize="0"/>
          <p:nvPr/>
        </p:nvPicPr>
        <p:blipFill rotWithShape="1">
          <a:blip r:embed="rId2">
            <a:alphaModFix/>
          </a:blip>
          <a:srcRect b="0" l="21284" r="0" t="0"/>
          <a:stretch/>
        </p:blipFill>
        <p:spPr>
          <a:xfrm>
            <a:off x="7972300" y="4798625"/>
            <a:ext cx="889426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- PICTURES">
  <p:cSld name="CUSTOM_27"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-34625" y="3593525"/>
            <a:ext cx="9178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 SemiBold"/>
              <a:buNone/>
              <a:defRPr sz="3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52"/>
          <p:cNvSpPr/>
          <p:nvPr>
            <p:ph idx="2" type="pic"/>
          </p:nvPr>
        </p:nvSpPr>
        <p:spPr>
          <a:xfrm>
            <a:off x="0" y="773850"/>
            <a:ext cx="2639400" cy="14727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2"/>
          <p:cNvSpPr/>
          <p:nvPr>
            <p:ph idx="3" type="pic"/>
          </p:nvPr>
        </p:nvSpPr>
        <p:spPr>
          <a:xfrm>
            <a:off x="4629875" y="782550"/>
            <a:ext cx="4506600" cy="23346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2"/>
          <p:cNvSpPr/>
          <p:nvPr>
            <p:ph idx="4" type="pic"/>
          </p:nvPr>
        </p:nvSpPr>
        <p:spPr>
          <a:xfrm>
            <a:off x="1976075" y="1525325"/>
            <a:ext cx="3195900" cy="178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6">
  <p:cSld name="CUSTOM_25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599625" y="2995175"/>
            <a:ext cx="33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Inter SemiBold"/>
              <a:buNone/>
              <a:defRPr sz="11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9" name="Google Shape;379;p53"/>
          <p:cNvSpPr txBox="1"/>
          <p:nvPr>
            <p:ph idx="2" type="title"/>
          </p:nvPr>
        </p:nvSpPr>
        <p:spPr>
          <a:xfrm>
            <a:off x="599625" y="966450"/>
            <a:ext cx="3795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0" name="Google Shape;380;p53"/>
          <p:cNvSpPr txBox="1"/>
          <p:nvPr>
            <p:ph idx="3" type="title"/>
          </p:nvPr>
        </p:nvSpPr>
        <p:spPr>
          <a:xfrm>
            <a:off x="294825" y="264575"/>
            <a:ext cx="3795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1" name="Google Shape;381;p53"/>
          <p:cNvSpPr/>
          <p:nvPr>
            <p:ph idx="4" type="pic"/>
          </p:nvPr>
        </p:nvSpPr>
        <p:spPr>
          <a:xfrm>
            <a:off x="6991481" y="-100"/>
            <a:ext cx="2163600" cy="16962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53"/>
          <p:cNvSpPr/>
          <p:nvPr>
            <p:ph idx="5" type="pic"/>
          </p:nvPr>
        </p:nvSpPr>
        <p:spPr>
          <a:xfrm>
            <a:off x="4650200" y="544350"/>
            <a:ext cx="2752200" cy="18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Google Shape;383;p53"/>
          <p:cNvSpPr txBox="1"/>
          <p:nvPr>
            <p:ph idx="6" type="title"/>
          </p:nvPr>
        </p:nvSpPr>
        <p:spPr>
          <a:xfrm>
            <a:off x="599625" y="1197625"/>
            <a:ext cx="3725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Inter SemiBold"/>
              <a:buNone/>
              <a:defRPr sz="2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4" name="Google Shape;384;p53"/>
          <p:cNvSpPr txBox="1"/>
          <p:nvPr>
            <p:ph idx="7" type="title"/>
          </p:nvPr>
        </p:nvSpPr>
        <p:spPr>
          <a:xfrm>
            <a:off x="599625" y="2605750"/>
            <a:ext cx="3490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5" name="Google Shape;385;p53"/>
          <p:cNvSpPr txBox="1"/>
          <p:nvPr>
            <p:ph idx="8" type="title"/>
          </p:nvPr>
        </p:nvSpPr>
        <p:spPr>
          <a:xfrm>
            <a:off x="599625" y="3366975"/>
            <a:ext cx="333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6" name="Google Shape;386;p53"/>
          <p:cNvSpPr txBox="1"/>
          <p:nvPr>
            <p:ph idx="9" type="title"/>
          </p:nvPr>
        </p:nvSpPr>
        <p:spPr>
          <a:xfrm>
            <a:off x="4650200" y="2995175"/>
            <a:ext cx="2994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Inter SemiBold"/>
              <a:buNone/>
              <a:defRPr sz="11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7" name="Google Shape;387;p53"/>
          <p:cNvSpPr txBox="1"/>
          <p:nvPr>
            <p:ph idx="13" type="title"/>
          </p:nvPr>
        </p:nvSpPr>
        <p:spPr>
          <a:xfrm>
            <a:off x="4650200" y="3366975"/>
            <a:ext cx="2994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7">
  <p:cSld name="CUSTOM_25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>
            <p:ph type="title"/>
          </p:nvPr>
        </p:nvSpPr>
        <p:spPr>
          <a:xfrm>
            <a:off x="599625" y="2995175"/>
            <a:ext cx="2994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Inter SemiBold"/>
              <a:buNone/>
              <a:defRPr sz="11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0" name="Google Shape;390;p54"/>
          <p:cNvSpPr txBox="1"/>
          <p:nvPr>
            <p:ph idx="2" type="title"/>
          </p:nvPr>
        </p:nvSpPr>
        <p:spPr>
          <a:xfrm>
            <a:off x="599625" y="966450"/>
            <a:ext cx="3795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1" name="Google Shape;391;p54"/>
          <p:cNvSpPr txBox="1"/>
          <p:nvPr>
            <p:ph idx="3" type="title"/>
          </p:nvPr>
        </p:nvSpPr>
        <p:spPr>
          <a:xfrm>
            <a:off x="294825" y="264575"/>
            <a:ext cx="3795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2" name="Google Shape;392;p54"/>
          <p:cNvSpPr txBox="1"/>
          <p:nvPr>
            <p:ph idx="4" type="title"/>
          </p:nvPr>
        </p:nvSpPr>
        <p:spPr>
          <a:xfrm>
            <a:off x="599625" y="1197625"/>
            <a:ext cx="37254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Inter SemiBold"/>
              <a:buNone/>
              <a:defRPr sz="2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3" name="Google Shape;393;p54"/>
          <p:cNvSpPr txBox="1"/>
          <p:nvPr>
            <p:ph idx="5" type="title"/>
          </p:nvPr>
        </p:nvSpPr>
        <p:spPr>
          <a:xfrm>
            <a:off x="599625" y="2605750"/>
            <a:ext cx="3795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4" name="Google Shape;394;p54"/>
          <p:cNvSpPr txBox="1"/>
          <p:nvPr>
            <p:ph idx="6" type="title"/>
          </p:nvPr>
        </p:nvSpPr>
        <p:spPr>
          <a:xfrm>
            <a:off x="599625" y="3366975"/>
            <a:ext cx="2994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5" name="Google Shape;395;p54"/>
          <p:cNvSpPr txBox="1"/>
          <p:nvPr>
            <p:ph idx="7" type="title"/>
          </p:nvPr>
        </p:nvSpPr>
        <p:spPr>
          <a:xfrm>
            <a:off x="4650200" y="2995175"/>
            <a:ext cx="2994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Inter SemiBold"/>
              <a:buNone/>
              <a:defRPr sz="11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Inter SemiBold"/>
              <a:buNone/>
              <a:defRPr sz="11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6" name="Google Shape;396;p54"/>
          <p:cNvSpPr txBox="1"/>
          <p:nvPr>
            <p:ph idx="8" type="title"/>
          </p:nvPr>
        </p:nvSpPr>
        <p:spPr>
          <a:xfrm>
            <a:off x="4650200" y="3366975"/>
            <a:ext cx="2994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nter"/>
              <a:buNone/>
              <a:defRPr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7" name="Google Shape;397;p54"/>
          <p:cNvSpPr/>
          <p:nvPr>
            <p:ph idx="9" type="pic"/>
          </p:nvPr>
        </p:nvSpPr>
        <p:spPr>
          <a:xfrm>
            <a:off x="5581975" y="0"/>
            <a:ext cx="2535300" cy="25353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54"/>
          <p:cNvSpPr/>
          <p:nvPr>
            <p:ph idx="13" type="pic"/>
          </p:nvPr>
        </p:nvSpPr>
        <p:spPr>
          <a:xfrm>
            <a:off x="7497622" y="952368"/>
            <a:ext cx="1646700" cy="194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HITE">
  <p:cSld name="CUSTOM_24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GREY">
  <p:cSld name="CUSTOM_3_1">
    <p:bg>
      <p:bgPr>
        <a:solidFill>
          <a:schemeClr val="dk2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BLUE">
  <p:cSld name="CUSTOM_3_1_1">
    <p:bg>
      <p:bgPr>
        <a:solidFill>
          <a:schemeClr val="lt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/>
          <p:nvPr/>
        </p:nvSpPr>
        <p:spPr>
          <a:xfrm>
            <a:off x="134175" y="4867700"/>
            <a:ext cx="3324600" cy="22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">
  <p:cSld name="CUSTOM_12">
    <p:bg>
      <p:bgPr>
        <a:solidFill>
          <a:srgbClr val="3643BA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/>
        </p:nvSpPr>
        <p:spPr>
          <a:xfrm>
            <a:off x="0" y="209460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Thank </a:t>
            </a:r>
            <a:r>
              <a:rPr lang="fr" sz="5000">
                <a:solidFill>
                  <a:srgbClr val="7AFFA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you</a:t>
            </a:r>
            <a:r>
              <a:rPr lang="fr" sz="5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!</a:t>
            </a:r>
            <a:endParaRPr sz="50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06" name="Google Shape;406;p58"/>
          <p:cNvSpPr/>
          <p:nvPr/>
        </p:nvSpPr>
        <p:spPr>
          <a:xfrm>
            <a:off x="134175" y="4867700"/>
            <a:ext cx="7639800" cy="22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 2">
  <p:cSld name="CUSTOM_12_2">
    <p:bg>
      <p:bgPr>
        <a:solidFill>
          <a:srgbClr val="3643BA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9"/>
          <p:cNvSpPr txBox="1"/>
          <p:nvPr/>
        </p:nvSpPr>
        <p:spPr>
          <a:xfrm>
            <a:off x="306300" y="209460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Thank </a:t>
            </a:r>
            <a:r>
              <a:rPr lang="fr" sz="5000">
                <a:solidFill>
                  <a:srgbClr val="7AFFA6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you</a:t>
            </a:r>
            <a:r>
              <a:rPr lang="fr" sz="5000">
                <a:solidFill>
                  <a:srgbClr val="FFFF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!</a:t>
            </a:r>
            <a:endParaRPr sz="5000">
              <a:solidFill>
                <a:srgbClr val="FFFF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10" name="Google Shape;410;p59"/>
          <p:cNvSpPr/>
          <p:nvPr/>
        </p:nvSpPr>
        <p:spPr>
          <a:xfrm>
            <a:off x="134175" y="4867700"/>
            <a:ext cx="6969000" cy="22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1" name="Google Shape;411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 1">
  <p:cSld name="CUSTOM_12_1">
    <p:bg>
      <p:bgPr>
        <a:solidFill>
          <a:schemeClr val="lt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0"/>
          <p:cNvSpPr/>
          <p:nvPr>
            <p:ph idx="2" type="pic"/>
          </p:nvPr>
        </p:nvSpPr>
        <p:spPr>
          <a:xfrm>
            <a:off x="0" y="-8425"/>
            <a:ext cx="9144000" cy="51519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60"/>
          <p:cNvSpPr txBox="1"/>
          <p:nvPr/>
        </p:nvSpPr>
        <p:spPr>
          <a:xfrm>
            <a:off x="0" y="2090375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Thank you !</a:t>
            </a:r>
            <a:endParaRPr sz="50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415" name="Google Shape;415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1775" y="4798625"/>
            <a:ext cx="1129948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WITH_TEXT_WHITE">
  <p:cSld name="CUSTOM_26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07675" y="279849"/>
            <a:ext cx="86088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title"/>
          </p:nvPr>
        </p:nvSpPr>
        <p:spPr>
          <a:xfrm>
            <a:off x="320400" y="596125"/>
            <a:ext cx="8503200" cy="2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PAGE 3 GREY 1">
  <p:cSld name="CUSTOM_20_1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1"/>
          <p:cNvSpPr txBox="1"/>
          <p:nvPr>
            <p:ph type="title"/>
          </p:nvPr>
        </p:nvSpPr>
        <p:spPr>
          <a:xfrm>
            <a:off x="294825" y="264575"/>
            <a:ext cx="3795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18" name="Google Shape;418;p61"/>
          <p:cNvSpPr txBox="1"/>
          <p:nvPr>
            <p:ph idx="2" type="title"/>
          </p:nvPr>
        </p:nvSpPr>
        <p:spPr>
          <a:xfrm>
            <a:off x="294825" y="869325"/>
            <a:ext cx="3583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19" name="Google Shape;419;p61"/>
          <p:cNvSpPr/>
          <p:nvPr/>
        </p:nvSpPr>
        <p:spPr>
          <a:xfrm>
            <a:off x="4636900" y="7200"/>
            <a:ext cx="455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61"/>
          <p:cNvPicPr preferRelativeResize="0"/>
          <p:nvPr/>
        </p:nvPicPr>
        <p:blipFill rotWithShape="1">
          <a:blip r:embed="rId2">
            <a:alphaModFix/>
          </a:blip>
          <a:srcRect b="0" l="21284" r="0" t="0"/>
          <a:stretch/>
        </p:blipFill>
        <p:spPr>
          <a:xfrm>
            <a:off x="7972300" y="4798625"/>
            <a:ext cx="889426" cy="2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 1" showMasterSp="0">
  <p:cSld name="TITLE_AND_BODY_2_1">
    <p:bg>
      <p:bgPr>
        <a:noFill/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 + logo">
  <p:cSld name="TITLE_37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3081">
          <p15:clr>
            <a:srgbClr val="FA7B17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BLUE">
  <p:cSld name="CUSTOM_8">
    <p:bg>
      <p:bgPr>
        <a:solidFill>
          <a:schemeClr val="lt2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1775" y="4798625"/>
            <a:ext cx="1129948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GREY">
  <p:cSld name="BLANK_2">
    <p:bg>
      <p:bgPr>
        <a:solidFill>
          <a:schemeClr val="dk2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1775" y="4798613"/>
            <a:ext cx="1129923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BLACK">
  <p:cSld name="CUSTOM_8_1">
    <p:bg>
      <p:bgPr>
        <a:solidFill>
          <a:schemeClr val="dk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1775" y="4798625"/>
            <a:ext cx="1129948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BACKGROUND">
  <p:cSld name="BLANK_3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WHITE">
  <p:cSld name="BLANK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60363" y="2251100"/>
            <a:ext cx="3223276" cy="6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BLUE">
  <p:cSld name="BLANK_1_2">
    <p:bg>
      <p:bgPr>
        <a:solidFill>
          <a:schemeClr val="l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34;p69"/>
          <p:cNvPicPr preferRelativeResize="0"/>
          <p:nvPr/>
        </p:nvPicPr>
        <p:blipFill rotWithShape="1">
          <a:blip r:embed="rId2">
            <a:alphaModFix/>
          </a:blip>
          <a:srcRect b="0" l="2124" r="1303" t="0"/>
          <a:stretch/>
        </p:blipFill>
        <p:spPr>
          <a:xfrm>
            <a:off x="3019325" y="2252212"/>
            <a:ext cx="3105352" cy="6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MOTION">
  <p:cSld name="BLANK_1_1_1">
    <p:bg>
      <p:bgPr>
        <a:solidFill>
          <a:schemeClr val="lt2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4675" y="847975"/>
            <a:ext cx="6114648" cy="343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WITH_TEXT_GREY">
  <p:cSld name="CUSTOM_26_1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07675" y="279849"/>
            <a:ext cx="86088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2" type="title"/>
          </p:nvPr>
        </p:nvSpPr>
        <p:spPr>
          <a:xfrm>
            <a:off x="320400" y="596125"/>
            <a:ext cx="85032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BITAL COVER">
  <p:cSld name="CUSTOM_6">
    <p:bg>
      <p:bgPr>
        <a:solidFill>
          <a:schemeClr val="lt2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71"/>
          <p:cNvPicPr preferRelativeResize="0"/>
          <p:nvPr/>
        </p:nvPicPr>
        <p:blipFill rotWithShape="1">
          <a:blip r:embed="rId2">
            <a:alphaModFix/>
          </a:blip>
          <a:srcRect b="0" l="2124" r="1303" t="0"/>
          <a:stretch/>
        </p:blipFill>
        <p:spPr>
          <a:xfrm>
            <a:off x="3039650" y="2252212"/>
            <a:ext cx="3105352" cy="6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71"/>
          <p:cNvSpPr/>
          <p:nvPr>
            <p:ph idx="2" type="pic"/>
          </p:nvPr>
        </p:nvSpPr>
        <p:spPr>
          <a:xfrm>
            <a:off x="2341200" y="692300"/>
            <a:ext cx="944400" cy="62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71"/>
          <p:cNvSpPr/>
          <p:nvPr>
            <p:ph idx="3" type="pic"/>
          </p:nvPr>
        </p:nvSpPr>
        <p:spPr>
          <a:xfrm>
            <a:off x="1478750" y="1213350"/>
            <a:ext cx="774600" cy="7746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71"/>
          <p:cNvSpPr/>
          <p:nvPr>
            <p:ph idx="4" type="pic"/>
          </p:nvPr>
        </p:nvSpPr>
        <p:spPr>
          <a:xfrm>
            <a:off x="683000" y="2266950"/>
            <a:ext cx="1658100" cy="17592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71"/>
          <p:cNvSpPr/>
          <p:nvPr>
            <p:ph idx="5" type="pic"/>
          </p:nvPr>
        </p:nvSpPr>
        <p:spPr>
          <a:xfrm>
            <a:off x="2160225" y="3452700"/>
            <a:ext cx="1920300" cy="14289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71"/>
          <p:cNvSpPr/>
          <p:nvPr>
            <p:ph idx="6" type="pic"/>
          </p:nvPr>
        </p:nvSpPr>
        <p:spPr>
          <a:xfrm>
            <a:off x="6789375" y="885675"/>
            <a:ext cx="930600" cy="14289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71"/>
          <p:cNvSpPr/>
          <p:nvPr>
            <p:ph idx="7" type="pic"/>
          </p:nvPr>
        </p:nvSpPr>
        <p:spPr>
          <a:xfrm>
            <a:off x="7180850" y="1762125"/>
            <a:ext cx="1170300" cy="15813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71"/>
          <p:cNvSpPr/>
          <p:nvPr>
            <p:ph idx="8" type="pic"/>
          </p:nvPr>
        </p:nvSpPr>
        <p:spPr>
          <a:xfrm>
            <a:off x="6169475" y="2982025"/>
            <a:ext cx="1392300" cy="18996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71"/>
          <p:cNvSpPr/>
          <p:nvPr>
            <p:ph idx="9" type="pic"/>
          </p:nvPr>
        </p:nvSpPr>
        <p:spPr>
          <a:xfrm>
            <a:off x="5005750" y="270000"/>
            <a:ext cx="1321800" cy="105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RESENTATION &amp; IMAGE">
  <p:cSld name="CUSTOM_5_1">
    <p:bg>
      <p:bgPr>
        <a:solidFill>
          <a:schemeClr val="dk2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2"/>
          <p:cNvSpPr txBox="1"/>
          <p:nvPr>
            <p:ph type="title"/>
          </p:nvPr>
        </p:nvSpPr>
        <p:spPr>
          <a:xfrm>
            <a:off x="434151" y="1730850"/>
            <a:ext cx="80391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nter SemiBold"/>
              <a:buNone/>
              <a:defRPr sz="5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9" name="Google Shape;449;p72"/>
          <p:cNvSpPr txBox="1"/>
          <p:nvPr>
            <p:ph idx="1" type="subTitle"/>
          </p:nvPr>
        </p:nvSpPr>
        <p:spPr>
          <a:xfrm>
            <a:off x="434151" y="3245500"/>
            <a:ext cx="77631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SemiBold"/>
              <a:buNone/>
              <a:defRPr sz="18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nter SemiBold"/>
              <a:buNone/>
              <a:defRPr sz="22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pic>
        <p:nvPicPr>
          <p:cNvPr id="450" name="Google Shape;450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1775" y="4798613"/>
            <a:ext cx="1129923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ESSAGE WITH IMAGE">
  <p:cSld name="CUSTOM_4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3"/>
          <p:cNvSpPr/>
          <p:nvPr>
            <p:ph idx="2" type="pic"/>
          </p:nvPr>
        </p:nvSpPr>
        <p:spPr>
          <a:xfrm>
            <a:off x="4572450" y="-25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73"/>
          <p:cNvSpPr txBox="1"/>
          <p:nvPr>
            <p:ph idx="1" type="subTitle"/>
          </p:nvPr>
        </p:nvSpPr>
        <p:spPr>
          <a:xfrm>
            <a:off x="310100" y="1825350"/>
            <a:ext cx="39642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 SemiBold"/>
              <a:buNone/>
              <a:defRPr sz="3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UMAN CHANGE 1">
  <p:cSld name="CUSTOM_7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74"/>
          <p:cNvGrpSpPr/>
          <p:nvPr/>
        </p:nvGrpSpPr>
        <p:grpSpPr>
          <a:xfrm>
            <a:off x="5628649" y="2361894"/>
            <a:ext cx="202200" cy="202200"/>
            <a:chOff x="5578662" y="1225244"/>
            <a:chExt cx="202200" cy="202200"/>
          </a:xfrm>
        </p:grpSpPr>
        <p:sp>
          <p:nvSpPr>
            <p:cNvPr id="456" name="Google Shape;456;p74"/>
            <p:cNvSpPr/>
            <p:nvPr/>
          </p:nvSpPr>
          <p:spPr>
            <a:xfrm>
              <a:off x="5578662" y="1225244"/>
              <a:ext cx="202200" cy="202200"/>
            </a:xfrm>
            <a:prstGeom prst="ellipse">
              <a:avLst/>
            </a:prstGeom>
            <a:solidFill>
              <a:srgbClr val="3643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74"/>
            <p:cNvSpPr/>
            <p:nvPr/>
          </p:nvSpPr>
          <p:spPr>
            <a:xfrm>
              <a:off x="5657562" y="1282022"/>
              <a:ext cx="55993" cy="88682"/>
            </a:xfrm>
            <a:custGeom>
              <a:rect b="b" l="l" r="r" t="t"/>
              <a:pathLst>
                <a:path extrusionOk="0" h="109823" w="69341">
                  <a:moveTo>
                    <a:pt x="12192" y="0"/>
                  </a:moveTo>
                  <a:lnTo>
                    <a:pt x="0" y="14573"/>
                  </a:lnTo>
                  <a:lnTo>
                    <a:pt x="48387" y="54959"/>
                  </a:lnTo>
                  <a:lnTo>
                    <a:pt x="0" y="95250"/>
                  </a:lnTo>
                  <a:lnTo>
                    <a:pt x="12192" y="109823"/>
                  </a:lnTo>
                  <a:lnTo>
                    <a:pt x="69342" y="62198"/>
                  </a:lnTo>
                  <a:lnTo>
                    <a:pt x="69342" y="47625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74"/>
          <p:cNvSpPr/>
          <p:nvPr>
            <p:ph idx="2" type="pic"/>
          </p:nvPr>
        </p:nvSpPr>
        <p:spPr>
          <a:xfrm>
            <a:off x="0" y="897125"/>
            <a:ext cx="1787100" cy="20232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74"/>
          <p:cNvSpPr/>
          <p:nvPr>
            <p:ph idx="3" type="pic"/>
          </p:nvPr>
        </p:nvSpPr>
        <p:spPr>
          <a:xfrm>
            <a:off x="2598275" y="4072200"/>
            <a:ext cx="554100" cy="554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0" name="Google Shape;460;p74"/>
          <p:cNvSpPr/>
          <p:nvPr>
            <p:ph idx="4" type="pic"/>
          </p:nvPr>
        </p:nvSpPr>
        <p:spPr>
          <a:xfrm>
            <a:off x="6028025" y="4072200"/>
            <a:ext cx="554100" cy="554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1" name="Google Shape;461;p74"/>
          <p:cNvSpPr txBox="1"/>
          <p:nvPr>
            <p:ph type="title"/>
          </p:nvPr>
        </p:nvSpPr>
        <p:spPr>
          <a:xfrm>
            <a:off x="216726" y="160851"/>
            <a:ext cx="7200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SemiBold"/>
              <a:buNone/>
              <a:defRPr sz="18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2" name="Google Shape;462;p74"/>
          <p:cNvSpPr txBox="1"/>
          <p:nvPr>
            <p:ph idx="5" type="title"/>
          </p:nvPr>
        </p:nvSpPr>
        <p:spPr>
          <a:xfrm>
            <a:off x="2598250" y="897125"/>
            <a:ext cx="28332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63" name="Google Shape;463;p74"/>
          <p:cNvSpPr txBox="1"/>
          <p:nvPr>
            <p:ph idx="6" type="title"/>
          </p:nvPr>
        </p:nvSpPr>
        <p:spPr>
          <a:xfrm>
            <a:off x="6028025" y="897125"/>
            <a:ext cx="28338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64" name="Google Shape;464;p74"/>
          <p:cNvSpPr txBox="1"/>
          <p:nvPr>
            <p:ph idx="7" type="title"/>
          </p:nvPr>
        </p:nvSpPr>
        <p:spPr>
          <a:xfrm>
            <a:off x="3220489" y="4265739"/>
            <a:ext cx="2412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65" name="Google Shape;465;p74"/>
          <p:cNvSpPr txBox="1"/>
          <p:nvPr>
            <p:ph idx="8" type="title"/>
          </p:nvPr>
        </p:nvSpPr>
        <p:spPr>
          <a:xfrm>
            <a:off x="3220489" y="4123461"/>
            <a:ext cx="2412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 SemiBold"/>
              <a:buNone/>
              <a:defRPr sz="95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66" name="Google Shape;466;p74"/>
          <p:cNvSpPr txBox="1"/>
          <p:nvPr>
            <p:ph idx="9" type="title"/>
          </p:nvPr>
        </p:nvSpPr>
        <p:spPr>
          <a:xfrm>
            <a:off x="6652939" y="4265739"/>
            <a:ext cx="2412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67" name="Google Shape;467;p74"/>
          <p:cNvSpPr txBox="1"/>
          <p:nvPr>
            <p:ph idx="13" type="title"/>
          </p:nvPr>
        </p:nvSpPr>
        <p:spPr>
          <a:xfrm>
            <a:off x="6652939" y="4123461"/>
            <a:ext cx="2412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 SemiBold"/>
              <a:buNone/>
              <a:defRPr sz="95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pic>
        <p:nvPicPr>
          <p:cNvPr id="468" name="Google Shape;468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1775" y="4798613"/>
            <a:ext cx="1129923" cy="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74"/>
          <p:cNvSpPr/>
          <p:nvPr>
            <p:ph idx="14" type="pic"/>
          </p:nvPr>
        </p:nvSpPr>
        <p:spPr>
          <a:xfrm>
            <a:off x="396050" y="1264563"/>
            <a:ext cx="1932600" cy="2363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567">
          <p15:clr>
            <a:srgbClr val="E46962"/>
          </p15:clr>
        </p15:guide>
        <p15:guide id="2" pos="1632">
          <p15:clr>
            <a:srgbClr val="E46962"/>
          </p15:clr>
        </p15:guide>
        <p15:guide id="3" pos="3798">
          <p15:clr>
            <a:srgbClr val="E46962"/>
          </p15:clr>
        </p15:guide>
        <p15:guide id="4" orient="horz" pos="565">
          <p15:clr>
            <a:srgbClr val="E46962"/>
          </p15:clr>
        </p15:guide>
        <p15:guide id="5" pos="3421">
          <p15:clr>
            <a:srgbClr val="E46962"/>
          </p15:clr>
        </p15:guide>
        <p15:guide id="6" pos="5582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UMAN CHANGE 2">
  <p:cSld name="CUSTOM_7_1_1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5"/>
          <p:cNvSpPr txBox="1"/>
          <p:nvPr>
            <p:ph type="title"/>
          </p:nvPr>
        </p:nvSpPr>
        <p:spPr>
          <a:xfrm>
            <a:off x="2590675" y="1068375"/>
            <a:ext cx="49701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72" name="Google Shape;472;p75"/>
          <p:cNvSpPr txBox="1"/>
          <p:nvPr>
            <p:ph idx="2" type="title"/>
          </p:nvPr>
        </p:nvSpPr>
        <p:spPr>
          <a:xfrm>
            <a:off x="2590675" y="1278463"/>
            <a:ext cx="49701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None/>
              <a:defRPr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73" name="Google Shape;473;p75"/>
          <p:cNvSpPr txBox="1"/>
          <p:nvPr>
            <p:ph idx="3" type="title"/>
          </p:nvPr>
        </p:nvSpPr>
        <p:spPr>
          <a:xfrm>
            <a:off x="2601577" y="1577163"/>
            <a:ext cx="49701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b="1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b="1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b="1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b="1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b="1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b="1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b="1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b="1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b="1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74" name="Google Shape;474;p75"/>
          <p:cNvSpPr txBox="1"/>
          <p:nvPr>
            <p:ph idx="4" type="title"/>
          </p:nvPr>
        </p:nvSpPr>
        <p:spPr>
          <a:xfrm>
            <a:off x="2601577" y="1795675"/>
            <a:ext cx="49701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75" name="Google Shape;475;p75"/>
          <p:cNvSpPr/>
          <p:nvPr/>
        </p:nvSpPr>
        <p:spPr>
          <a:xfrm>
            <a:off x="5806450" y="0"/>
            <a:ext cx="3337500" cy="5143500"/>
          </a:xfrm>
          <a:prstGeom prst="rect">
            <a:avLst/>
          </a:prstGeom>
          <a:solidFill>
            <a:srgbClr val="F5F4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5"/>
          <p:cNvSpPr/>
          <p:nvPr>
            <p:ph idx="5" type="pic"/>
          </p:nvPr>
        </p:nvSpPr>
        <p:spPr>
          <a:xfrm>
            <a:off x="6084375" y="4169925"/>
            <a:ext cx="554100" cy="554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7" name="Google Shape;477;p75"/>
          <p:cNvSpPr txBox="1"/>
          <p:nvPr>
            <p:ph idx="6" type="title"/>
          </p:nvPr>
        </p:nvSpPr>
        <p:spPr>
          <a:xfrm>
            <a:off x="6663214" y="4329014"/>
            <a:ext cx="2412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78" name="Google Shape;478;p75"/>
          <p:cNvSpPr txBox="1"/>
          <p:nvPr>
            <p:ph idx="7" type="title"/>
          </p:nvPr>
        </p:nvSpPr>
        <p:spPr>
          <a:xfrm>
            <a:off x="6663214" y="4186736"/>
            <a:ext cx="2412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 SemiBold"/>
              <a:buNone/>
              <a:defRPr sz="95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79" name="Google Shape;479;p75"/>
          <p:cNvSpPr txBox="1"/>
          <p:nvPr>
            <p:ph idx="8" type="title"/>
          </p:nvPr>
        </p:nvSpPr>
        <p:spPr>
          <a:xfrm>
            <a:off x="2590675" y="2178050"/>
            <a:ext cx="289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Inter"/>
              <a:buNone/>
              <a:defRPr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0" name="Google Shape;480;p75"/>
          <p:cNvSpPr txBox="1"/>
          <p:nvPr>
            <p:ph idx="9" type="title"/>
          </p:nvPr>
        </p:nvSpPr>
        <p:spPr>
          <a:xfrm>
            <a:off x="2590675" y="2394250"/>
            <a:ext cx="2899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Inter"/>
              <a:buNone/>
              <a:defRPr sz="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Inter"/>
              <a:buNone/>
              <a:defRPr sz="95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1" name="Google Shape;481;p75"/>
          <p:cNvSpPr txBox="1"/>
          <p:nvPr>
            <p:ph idx="13" type="title"/>
          </p:nvPr>
        </p:nvSpPr>
        <p:spPr>
          <a:xfrm>
            <a:off x="2590675" y="2708150"/>
            <a:ext cx="28992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2" name="Google Shape;482;p75"/>
          <p:cNvSpPr txBox="1"/>
          <p:nvPr>
            <p:ph idx="14" type="title"/>
          </p:nvPr>
        </p:nvSpPr>
        <p:spPr>
          <a:xfrm>
            <a:off x="400100" y="3769225"/>
            <a:ext cx="1932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Inter Medium"/>
              <a:buNone/>
              <a:defRPr sz="9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3" name="Google Shape;483;p75"/>
          <p:cNvSpPr txBox="1"/>
          <p:nvPr>
            <p:ph idx="15" type="title"/>
          </p:nvPr>
        </p:nvSpPr>
        <p:spPr>
          <a:xfrm>
            <a:off x="400100" y="4033750"/>
            <a:ext cx="1932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Inter Medium"/>
              <a:buNone/>
              <a:defRPr sz="9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4" name="Google Shape;484;p75"/>
          <p:cNvSpPr/>
          <p:nvPr/>
        </p:nvSpPr>
        <p:spPr>
          <a:xfrm>
            <a:off x="-7800" y="910400"/>
            <a:ext cx="1787100" cy="20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643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5"/>
          <p:cNvSpPr/>
          <p:nvPr>
            <p:ph idx="16" type="pic"/>
          </p:nvPr>
        </p:nvSpPr>
        <p:spPr>
          <a:xfrm>
            <a:off x="396050" y="1264563"/>
            <a:ext cx="1932600" cy="23637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86" name="Google Shape;486;p75"/>
          <p:cNvGrpSpPr/>
          <p:nvPr/>
        </p:nvGrpSpPr>
        <p:grpSpPr>
          <a:xfrm>
            <a:off x="5706087" y="2361894"/>
            <a:ext cx="202200" cy="202200"/>
            <a:chOff x="5578662" y="1225244"/>
            <a:chExt cx="202200" cy="202200"/>
          </a:xfrm>
        </p:grpSpPr>
        <p:sp>
          <p:nvSpPr>
            <p:cNvPr id="487" name="Google Shape;487;p75"/>
            <p:cNvSpPr/>
            <p:nvPr/>
          </p:nvSpPr>
          <p:spPr>
            <a:xfrm>
              <a:off x="5578662" y="1225244"/>
              <a:ext cx="202200" cy="202200"/>
            </a:xfrm>
            <a:prstGeom prst="ellipse">
              <a:avLst/>
            </a:prstGeom>
            <a:solidFill>
              <a:srgbClr val="3643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75"/>
            <p:cNvSpPr/>
            <p:nvPr/>
          </p:nvSpPr>
          <p:spPr>
            <a:xfrm>
              <a:off x="5657562" y="1282022"/>
              <a:ext cx="55993" cy="88682"/>
            </a:xfrm>
            <a:custGeom>
              <a:rect b="b" l="l" r="r" t="t"/>
              <a:pathLst>
                <a:path extrusionOk="0" h="109823" w="69341">
                  <a:moveTo>
                    <a:pt x="12192" y="0"/>
                  </a:moveTo>
                  <a:lnTo>
                    <a:pt x="0" y="14573"/>
                  </a:lnTo>
                  <a:lnTo>
                    <a:pt x="48387" y="54959"/>
                  </a:lnTo>
                  <a:lnTo>
                    <a:pt x="0" y="95250"/>
                  </a:lnTo>
                  <a:lnTo>
                    <a:pt x="12192" y="109823"/>
                  </a:lnTo>
                  <a:lnTo>
                    <a:pt x="69342" y="62198"/>
                  </a:lnTo>
                  <a:lnTo>
                    <a:pt x="69342" y="47625"/>
                  </a:lnTo>
                  <a:lnTo>
                    <a:pt x="12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Google Shape;489;p75"/>
          <p:cNvSpPr txBox="1"/>
          <p:nvPr>
            <p:ph idx="17" type="title"/>
          </p:nvPr>
        </p:nvSpPr>
        <p:spPr>
          <a:xfrm>
            <a:off x="216726" y="160851"/>
            <a:ext cx="7200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SemiBold"/>
              <a:buNone/>
              <a:defRPr sz="18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75"/>
          <p:cNvSpPr txBox="1"/>
          <p:nvPr>
            <p:ph idx="18" type="title"/>
          </p:nvPr>
        </p:nvSpPr>
        <p:spPr>
          <a:xfrm>
            <a:off x="6120000" y="1098300"/>
            <a:ext cx="2741700" cy="27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491" name="Google Shape;491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1775" y="4798613"/>
            <a:ext cx="1129923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567">
          <p15:clr>
            <a:srgbClr val="E46962"/>
          </p15:clr>
        </p15:guide>
        <p15:guide id="2" pos="1632">
          <p15:clr>
            <a:srgbClr val="E46962"/>
          </p15:clr>
        </p15:guide>
        <p15:guide id="3" pos="3855">
          <p15:clr>
            <a:srgbClr val="E46962"/>
          </p15:clr>
        </p15:guide>
        <p15:guide id="4" orient="horz" pos="565">
          <p15:clr>
            <a:srgbClr val="E46962"/>
          </p15:clr>
        </p15:guide>
        <p15:guide id="5" pos="3458">
          <p15:clr>
            <a:srgbClr val="E46962"/>
          </p15:clr>
        </p15:guide>
        <p15:guide id="6" pos="5582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PAGE 1">
  <p:cSld name="BLANK_1_1_2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6"/>
          <p:cNvSpPr/>
          <p:nvPr/>
        </p:nvSpPr>
        <p:spPr>
          <a:xfrm>
            <a:off x="-59250" y="-92750"/>
            <a:ext cx="9318600" cy="528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76"/>
          <p:cNvSpPr/>
          <p:nvPr/>
        </p:nvSpPr>
        <p:spPr>
          <a:xfrm>
            <a:off x="7731775" y="4798625"/>
            <a:ext cx="1129948" cy="224575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76"/>
          <p:cNvSpPr txBox="1"/>
          <p:nvPr/>
        </p:nvSpPr>
        <p:spPr>
          <a:xfrm>
            <a:off x="488525" y="4828975"/>
            <a:ext cx="340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i="1" lang="fr"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Decathlon • Corporate Visual Identity • Brand Assets • 02.2024 • Version 0.1 •</a:t>
            </a:r>
            <a:endParaRPr i="1" sz="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GREY 1">
  <p:cSld name="CUSTOM_3_1_2">
    <p:bg>
      <p:bgPr>
        <a:solidFill>
          <a:schemeClr val="dk2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4">
  <p:cSld name="BLANK_4">
    <p:bg>
      <p:bgPr>
        <a:noFill/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WITH_TEXT_BLUE">
  <p:cSld name="CUSTOM_26_1_1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07675" y="279849"/>
            <a:ext cx="86088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 sz="18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2" type="title"/>
          </p:nvPr>
        </p:nvSpPr>
        <p:spPr>
          <a:xfrm>
            <a:off x="320400" y="596125"/>
            <a:ext cx="85032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" name="Google Shape;38;p9"/>
          <p:cNvSpPr/>
          <p:nvPr/>
        </p:nvSpPr>
        <p:spPr>
          <a:xfrm>
            <a:off x="134175" y="4867700"/>
            <a:ext cx="7719000" cy="22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31750" y="4798625"/>
            <a:ext cx="1129974" cy="2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>
  <p:cSld name="CUSTOM_9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07687" y="279847"/>
            <a:ext cx="86088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Inter SemiBold"/>
              <a:buNone/>
              <a:defRPr sz="18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73" Type="http://schemas.openxmlformats.org/officeDocument/2006/relationships/slideLayout" Target="../slideLayouts/slideLayout72.xml"/><Relationship Id="rId72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30.xml"/><Relationship Id="rId75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29.xml"/><Relationship Id="rId74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32.xml"/><Relationship Id="rId77" Type="http://schemas.openxmlformats.org/officeDocument/2006/relationships/slideLayout" Target="../slideLayouts/slideLayout76.xml"/><Relationship Id="rId32" Type="http://schemas.openxmlformats.org/officeDocument/2006/relationships/slideLayout" Target="../slideLayouts/slideLayout31.xml"/><Relationship Id="rId76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34.xml"/><Relationship Id="rId79" Type="http://schemas.openxmlformats.org/officeDocument/2006/relationships/theme" Target="../theme/theme2.xml"/><Relationship Id="rId34" Type="http://schemas.openxmlformats.org/officeDocument/2006/relationships/slideLayout" Target="../slideLayouts/slideLayout33.xml"/><Relationship Id="rId78" Type="http://schemas.openxmlformats.org/officeDocument/2006/relationships/slideLayout" Target="../slideLayouts/slideLayout77.xml"/><Relationship Id="rId71" Type="http://schemas.openxmlformats.org/officeDocument/2006/relationships/slideLayout" Target="../slideLayouts/slideLayout70.xml"/><Relationship Id="rId70" Type="http://schemas.openxmlformats.org/officeDocument/2006/relationships/slideLayout" Target="../slideLayouts/slideLayout69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2" Type="http://schemas.openxmlformats.org/officeDocument/2006/relationships/slideLayout" Target="../slideLayouts/slideLayout61.xml"/><Relationship Id="rId61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19.xml"/><Relationship Id="rId64" Type="http://schemas.openxmlformats.org/officeDocument/2006/relationships/slideLayout" Target="../slideLayouts/slideLayout63.xml"/><Relationship Id="rId63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21.xml"/><Relationship Id="rId66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20.xml"/><Relationship Id="rId65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23.xml"/><Relationship Id="rId68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22.xml"/><Relationship Id="rId67" Type="http://schemas.openxmlformats.org/officeDocument/2006/relationships/slideLayout" Target="../slideLayouts/slideLayout66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69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0" l="0" r="0" t="10"/>
          <a:stretch/>
        </p:blipFill>
        <p:spPr>
          <a:xfrm>
            <a:off x="7731825" y="4798625"/>
            <a:ext cx="1129876" cy="2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456595" y="4886181"/>
            <a:ext cx="3333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latin typeface="Inter SemiBold"/>
                <a:ea typeface="Inter SemiBold"/>
                <a:cs typeface="Inter SemiBold"/>
                <a:sym typeface="Inter SemiBold"/>
              </a:rPr>
              <a:t>Business unit/Service • Team Name </a:t>
            </a:r>
            <a:r>
              <a:rPr lang="fr" sz="600">
                <a:latin typeface="Inter"/>
                <a:ea typeface="Inter"/>
                <a:cs typeface="Inter"/>
                <a:sym typeface="Inter"/>
              </a:rPr>
              <a:t>• Name of presentation • 2024 </a:t>
            </a:r>
            <a:endParaRPr sz="8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9" name="Google Shape;9;p1"/>
          <p:cNvSpPr txBox="1"/>
          <p:nvPr/>
        </p:nvSpPr>
        <p:spPr>
          <a:xfrm>
            <a:off x="306176" y="4881200"/>
            <a:ext cx="1980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625">
                <a:solidFill>
                  <a:srgbClr val="101010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sz="625">
              <a:solidFill>
                <a:srgbClr val="10101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  <p:sldLayoutId id="2147483709" r:id="rId63"/>
    <p:sldLayoutId id="2147483710" r:id="rId64"/>
    <p:sldLayoutId id="2147483711" r:id="rId65"/>
    <p:sldLayoutId id="2147483712" r:id="rId66"/>
    <p:sldLayoutId id="2147483713" r:id="rId67"/>
    <p:sldLayoutId id="2147483714" r:id="rId68"/>
    <p:sldLayoutId id="2147483715" r:id="rId69"/>
    <p:sldLayoutId id="2147483716" r:id="rId70"/>
    <p:sldLayoutId id="2147483717" r:id="rId71"/>
    <p:sldLayoutId id="2147483718" r:id="rId72"/>
    <p:sldLayoutId id="2147483719" r:id="rId73"/>
    <p:sldLayoutId id="2147483720" r:id="rId74"/>
    <p:sldLayoutId id="2147483721" r:id="rId75"/>
    <p:sldLayoutId id="2147483722" r:id="rId76"/>
    <p:sldLayoutId id="2147483723" r:id="rId77"/>
    <p:sldLayoutId id="2147483724" r:id="rId7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99" y="2222900"/>
            <a:ext cx="4152251" cy="24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069" y="2214625"/>
            <a:ext cx="4067530" cy="244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79" title="image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2650" y="152400"/>
            <a:ext cx="1831751" cy="1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79"/>
          <p:cNvSpPr txBox="1"/>
          <p:nvPr/>
        </p:nvSpPr>
        <p:spPr>
          <a:xfrm>
            <a:off x="621184" y="308100"/>
            <a:ext cx="431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POTM performance Comparison Oct(1-4)</a:t>
            </a:r>
            <a:endParaRPr sz="30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80" title="image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650" y="152400"/>
            <a:ext cx="1831751" cy="19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80"/>
          <p:cNvSpPr txBox="1"/>
          <p:nvPr/>
        </p:nvSpPr>
        <p:spPr>
          <a:xfrm>
            <a:off x="323009" y="152400"/>
            <a:ext cx="4315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POTM performance Comparison Oct(1-4)</a:t>
            </a:r>
            <a:endParaRPr sz="30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graphicFrame>
        <p:nvGraphicFramePr>
          <p:cNvPr id="512" name="Google Shape;512;p80"/>
          <p:cNvGraphicFramePr/>
          <p:nvPr/>
        </p:nvGraphicFramePr>
        <p:xfrm>
          <a:off x="533420" y="134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{7025F6F1-01F2-4E70-9E60-2C1F1C945D99}</a:tableStyleId>
              </a:tblPr>
              <a:tblGrid>
                <a:gridCol w="2190750"/>
                <a:gridCol w="7048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MODELS (Running)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TO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JOGFLOW 190.1 GRIP M BLUE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36,289.0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TSHIRT RUN DRY+ M BEIGE HEATHER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4,730.2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SHORT RUN DRY+ M BLACK CN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1,598.0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TRAIL RUNNING BAG 500 8 L GREY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9,998.0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KIPRUN SHORT LIGHT D16A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3,897.0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*IN ENERGY GEL *1 LIME&amp;LEMON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1,386.0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*IN ENERGY GEL *1 PASSIONFRUIT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1,188.0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*IN ENERGY GEL X1 ESPRESSO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990.0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SOFT FLASK 150ML EXTRUD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2,397.0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3" name="Google Shape;513;p80"/>
          <p:cNvGraphicFramePr/>
          <p:nvPr/>
        </p:nvGraphicFramePr>
        <p:xfrm>
          <a:off x="5096888" y="22321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{7025F6F1-01F2-4E70-9E60-2C1F1C945D99}</a:tableStyleId>
              </a:tblPr>
              <a:tblGrid>
                <a:gridCol w="2638425"/>
                <a:gridCol w="704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MODELS (MOUNTAIN)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chemeClr val="lt1"/>
                          </a:solidFill>
                        </a:rPr>
                        <a:t>TO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FLEECE MH 500 FULL ZIP POCKET TC MAN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20,787.0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FLEECE MH500 ZIP BEIGE EMB W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3,198.0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FLEECE MH 500 FULL ZIP POCKET BEIGE MAN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6,396.0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FLEECE MH500 ZIP W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3,198.0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HAT SIMPLE NAVY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1,495.0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HAT SIMPLE LIGHT GREY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>
                          <a:solidFill>
                            <a:schemeClr val="lt1"/>
                          </a:solidFill>
                        </a:rPr>
                        <a:t>598.0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CATHLON OFFICIAL">
  <a:themeElements>
    <a:clrScheme name="Simple Light">
      <a:dk1>
        <a:srgbClr val="101010"/>
      </a:dk1>
      <a:lt1>
        <a:srgbClr val="FFFFFF"/>
      </a:lt1>
      <a:dk2>
        <a:srgbClr val="F5F4F5"/>
      </a:dk2>
      <a:lt2>
        <a:srgbClr val="3643BA"/>
      </a:lt2>
      <a:accent1>
        <a:srgbClr val="7AFFA6"/>
      </a:accent1>
      <a:accent2>
        <a:srgbClr val="8BABFE"/>
      </a:accent2>
      <a:accent3>
        <a:srgbClr val="0B1788"/>
      </a:accent3>
      <a:accent4>
        <a:srgbClr val="616161"/>
      </a:accent4>
      <a:accent5>
        <a:srgbClr val="949494"/>
      </a:accent5>
      <a:accent6>
        <a:srgbClr val="D70321"/>
      </a:accent6>
      <a:hlink>
        <a:srgbClr val="3643B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