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4.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20" r:id="rId2"/>
    <p:sldMasterId id="2147483804" r:id="rId3"/>
    <p:sldMasterId id="2147483816" r:id="rId4"/>
    <p:sldMasterId id="2147483888" r:id="rId5"/>
  </p:sldMasterIdLst>
  <p:sldIdLst>
    <p:sldId id="257" r:id="rId6"/>
    <p:sldId id="258" r:id="rId7"/>
    <p:sldId id="259" r:id="rId8"/>
    <p:sldId id="260" r:id="rId9"/>
    <p:sldId id="261" r:id="rId10"/>
    <p:sldId id="262"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slide" Target="slides/slide7.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theme" Target="theme/theme1.xml"/><Relationship Id="rId10" Type="http://schemas.openxmlformats.org/officeDocument/2006/relationships/slide" Target="slides/slide5.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69AED563-BC7D-423D-8953-3CFB5CB62987}" type="datetimeFigureOut">
              <a:rPr lang="en-US" smtClean="0"/>
              <a:t>4/14/2023</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2C8ABFC7-C1D0-4F35-A27D-B909E942B2EB}" type="slidenum">
              <a:rPr lang="en-US" smtClean="0"/>
              <a:t>‹#›</a:t>
            </a:fld>
            <a:endParaRPr lang="en-US"/>
          </a:p>
        </p:txBody>
      </p:sp>
    </p:spTree>
    <p:extLst>
      <p:ext uri="{BB962C8B-B14F-4D97-AF65-F5344CB8AC3E}">
        <p14:creationId xmlns:p14="http://schemas.microsoft.com/office/powerpoint/2010/main" val="2974429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AED563-BC7D-423D-8953-3CFB5CB62987}"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8ABFC7-C1D0-4F35-A27D-B909E942B2EB}" type="slidenum">
              <a:rPr lang="en-US" smtClean="0"/>
              <a:t>‹#›</a:t>
            </a:fld>
            <a:endParaRPr lang="en-US"/>
          </a:p>
        </p:txBody>
      </p:sp>
    </p:spTree>
    <p:extLst>
      <p:ext uri="{BB962C8B-B14F-4D97-AF65-F5344CB8AC3E}">
        <p14:creationId xmlns:p14="http://schemas.microsoft.com/office/powerpoint/2010/main" val="2775849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AED563-BC7D-423D-8953-3CFB5CB62987}"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8ABFC7-C1D0-4F35-A27D-B909E942B2EB}" type="slidenum">
              <a:rPr lang="en-US" smtClean="0"/>
              <a:t>‹#›</a:t>
            </a:fld>
            <a:endParaRPr lang="en-US"/>
          </a:p>
        </p:txBody>
      </p:sp>
    </p:spTree>
    <p:extLst>
      <p:ext uri="{BB962C8B-B14F-4D97-AF65-F5344CB8AC3E}">
        <p14:creationId xmlns:p14="http://schemas.microsoft.com/office/powerpoint/2010/main" val="42241075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69AED563-BC7D-423D-8953-3CFB5CB62987}" type="datetimeFigureOut">
              <a:rPr lang="en-US" smtClean="0"/>
              <a:t>4/14/2023</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2C8ABFC7-C1D0-4F35-A27D-B909E942B2EB}"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349875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AED563-BC7D-423D-8953-3CFB5CB62987}"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8ABFC7-C1D0-4F35-A27D-B909E942B2EB}" type="slidenum">
              <a:rPr lang="en-US" smtClean="0"/>
              <a:t>‹#›</a:t>
            </a:fld>
            <a:endParaRPr lang="en-US"/>
          </a:p>
        </p:txBody>
      </p:sp>
    </p:spTree>
    <p:extLst>
      <p:ext uri="{BB962C8B-B14F-4D97-AF65-F5344CB8AC3E}">
        <p14:creationId xmlns:p14="http://schemas.microsoft.com/office/powerpoint/2010/main" val="22586044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69AED563-BC7D-423D-8953-3CFB5CB62987}" type="datetimeFigureOut">
              <a:rPr lang="en-US" smtClean="0"/>
              <a:t>4/14/2023</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2C8ABFC7-C1D0-4F35-A27D-B909E942B2EB}"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96207587"/>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AED563-BC7D-423D-8953-3CFB5CB62987}" type="datetimeFigureOut">
              <a:rPr lang="en-US" smtClean="0"/>
              <a:t>4/14/2023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8ABFC7-C1D0-4F35-A27D-B909E942B2EB}" type="slidenum">
              <a:rPr lang="en-US" smtClean="0"/>
              <a:t>‹#›</a:t>
            </a:fld>
            <a:endParaRPr lang="en-US"/>
          </a:p>
        </p:txBody>
      </p:sp>
    </p:spTree>
    <p:extLst>
      <p:ext uri="{BB962C8B-B14F-4D97-AF65-F5344CB8AC3E}">
        <p14:creationId xmlns:p14="http://schemas.microsoft.com/office/powerpoint/2010/main" val="4143395955"/>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AED563-BC7D-423D-8953-3CFB5CB62987}" type="datetimeFigureOut">
              <a:rPr lang="en-US" smtClean="0"/>
              <a:t>4/14/2023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8ABFC7-C1D0-4F35-A27D-B909E942B2EB}" type="slidenum">
              <a:rPr lang="en-US" smtClean="0"/>
              <a:t>‹#›</a:t>
            </a:fld>
            <a:endParaRPr lang="en-US"/>
          </a:p>
        </p:txBody>
      </p:sp>
    </p:spTree>
    <p:extLst>
      <p:ext uri="{BB962C8B-B14F-4D97-AF65-F5344CB8AC3E}">
        <p14:creationId xmlns:p14="http://schemas.microsoft.com/office/powerpoint/2010/main" val="3699574495"/>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9AED563-BC7D-423D-8953-3CFB5CB62987}" type="datetimeFigureOut">
              <a:rPr lang="en-US" smtClean="0"/>
              <a:t>4/14/2023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8ABFC7-C1D0-4F35-A27D-B909E942B2EB}" type="slidenum">
              <a:rPr lang="en-US" smtClean="0"/>
              <a:t>‹#›</a:t>
            </a:fld>
            <a:endParaRPr lang="en-US"/>
          </a:p>
        </p:txBody>
      </p:sp>
    </p:spTree>
    <p:extLst>
      <p:ext uri="{BB962C8B-B14F-4D97-AF65-F5344CB8AC3E}">
        <p14:creationId xmlns:p14="http://schemas.microsoft.com/office/powerpoint/2010/main" val="30872364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AED563-BC7D-423D-8953-3CFB5CB62987}" type="datetimeFigureOut">
              <a:rPr lang="en-US" smtClean="0"/>
              <a:t>4/14/2023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8ABFC7-C1D0-4F35-A27D-B909E942B2EB}" type="slidenum">
              <a:rPr lang="en-US" smtClean="0"/>
              <a:t>‹#›</a:t>
            </a:fld>
            <a:endParaRPr lang="en-US"/>
          </a:p>
        </p:txBody>
      </p:sp>
    </p:spTree>
    <p:extLst>
      <p:ext uri="{BB962C8B-B14F-4D97-AF65-F5344CB8AC3E}">
        <p14:creationId xmlns:p14="http://schemas.microsoft.com/office/powerpoint/2010/main" val="39675582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69AED563-BC7D-423D-8953-3CFB5CB62987}" type="datetimeFigureOut">
              <a:rPr lang="en-US" smtClean="0"/>
              <a:t>4/14/2023</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2C8ABFC7-C1D0-4F35-A27D-B909E942B2EB}"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40828563"/>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AED563-BC7D-423D-8953-3CFB5CB62987}"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8ABFC7-C1D0-4F35-A27D-B909E942B2EB}" type="slidenum">
              <a:rPr lang="en-US" smtClean="0"/>
              <a:t>‹#›</a:t>
            </a:fld>
            <a:endParaRPr lang="en-US"/>
          </a:p>
        </p:txBody>
      </p:sp>
    </p:spTree>
    <p:extLst>
      <p:ext uri="{BB962C8B-B14F-4D97-AF65-F5344CB8AC3E}">
        <p14:creationId xmlns:p14="http://schemas.microsoft.com/office/powerpoint/2010/main" val="42600621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69AED563-BC7D-423D-8953-3CFB5CB62987}" type="datetimeFigureOut">
              <a:rPr lang="en-US" smtClean="0"/>
              <a:t>4/14/2023</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2C8ABFC7-C1D0-4F35-A27D-B909E942B2EB}" type="slidenum">
              <a:rPr lang="en-US" smtClean="0"/>
              <a:t>‹#›</a:t>
            </a:fld>
            <a:endParaRPr lang="en-US"/>
          </a:p>
        </p:txBody>
      </p:sp>
    </p:spTree>
    <p:extLst>
      <p:ext uri="{BB962C8B-B14F-4D97-AF65-F5344CB8AC3E}">
        <p14:creationId xmlns:p14="http://schemas.microsoft.com/office/powerpoint/2010/main" val="31756488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AED563-BC7D-423D-8953-3CFB5CB62987}"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8ABFC7-C1D0-4F35-A27D-B909E942B2EB}" type="slidenum">
              <a:rPr lang="en-US" smtClean="0"/>
              <a:t>‹#›</a:t>
            </a:fld>
            <a:endParaRPr lang="en-US"/>
          </a:p>
        </p:txBody>
      </p:sp>
    </p:spTree>
    <p:extLst>
      <p:ext uri="{BB962C8B-B14F-4D97-AF65-F5344CB8AC3E}">
        <p14:creationId xmlns:p14="http://schemas.microsoft.com/office/powerpoint/2010/main" val="26594259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AED563-BC7D-423D-8953-3CFB5CB62987}"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8ABFC7-C1D0-4F35-A27D-B909E942B2EB}" type="slidenum">
              <a:rPr lang="en-US" smtClean="0"/>
              <a:t>‹#›</a:t>
            </a:fld>
            <a:endParaRPr lang="en-US"/>
          </a:p>
        </p:txBody>
      </p:sp>
    </p:spTree>
    <p:extLst>
      <p:ext uri="{BB962C8B-B14F-4D97-AF65-F5344CB8AC3E}">
        <p14:creationId xmlns:p14="http://schemas.microsoft.com/office/powerpoint/2010/main" val="18095486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69AED563-BC7D-423D-8953-3CFB5CB62987}" type="datetimeFigureOut">
              <a:rPr lang="en-US" smtClean="0"/>
              <a:t>4/14/2023</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2C8ABFC7-C1D0-4F35-A27D-B909E942B2EB}"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4117799"/>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AED563-BC7D-423D-8953-3CFB5CB62987}"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8ABFC7-C1D0-4F35-A27D-B909E942B2EB}" type="slidenum">
              <a:rPr lang="en-US" smtClean="0"/>
              <a:t>‹#›</a:t>
            </a:fld>
            <a:endParaRPr lang="en-US"/>
          </a:p>
        </p:txBody>
      </p:sp>
    </p:spTree>
    <p:extLst>
      <p:ext uri="{BB962C8B-B14F-4D97-AF65-F5344CB8AC3E}">
        <p14:creationId xmlns:p14="http://schemas.microsoft.com/office/powerpoint/2010/main" val="22457362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69AED563-BC7D-423D-8953-3CFB5CB62987}" type="datetimeFigureOut">
              <a:rPr lang="en-US" smtClean="0"/>
              <a:t>4/14/2023</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2C8ABFC7-C1D0-4F35-A27D-B909E942B2EB}"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636374128"/>
      </p:ext>
    </p:extLst>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AED563-BC7D-423D-8953-3CFB5CB62987}" type="datetimeFigureOut">
              <a:rPr lang="en-US" smtClean="0"/>
              <a:t>4/14/2023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8ABFC7-C1D0-4F35-A27D-B909E942B2EB}" type="slidenum">
              <a:rPr lang="en-US" smtClean="0"/>
              <a:t>‹#›</a:t>
            </a:fld>
            <a:endParaRPr lang="en-US"/>
          </a:p>
        </p:txBody>
      </p:sp>
    </p:spTree>
    <p:extLst>
      <p:ext uri="{BB962C8B-B14F-4D97-AF65-F5344CB8AC3E}">
        <p14:creationId xmlns:p14="http://schemas.microsoft.com/office/powerpoint/2010/main" val="301179059"/>
      </p:ext>
    </p:extLst>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AED563-BC7D-423D-8953-3CFB5CB62987}" type="datetimeFigureOut">
              <a:rPr lang="en-US" smtClean="0"/>
              <a:t>4/14/2023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8ABFC7-C1D0-4F35-A27D-B909E942B2EB}" type="slidenum">
              <a:rPr lang="en-US" smtClean="0"/>
              <a:t>‹#›</a:t>
            </a:fld>
            <a:endParaRPr lang="en-US"/>
          </a:p>
        </p:txBody>
      </p:sp>
    </p:spTree>
    <p:extLst>
      <p:ext uri="{BB962C8B-B14F-4D97-AF65-F5344CB8AC3E}">
        <p14:creationId xmlns:p14="http://schemas.microsoft.com/office/powerpoint/2010/main" val="2974633698"/>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9AED563-BC7D-423D-8953-3CFB5CB62987}" type="datetimeFigureOut">
              <a:rPr lang="en-US" smtClean="0"/>
              <a:t>4/14/2023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8ABFC7-C1D0-4F35-A27D-B909E942B2EB}" type="slidenum">
              <a:rPr lang="en-US" smtClean="0"/>
              <a:t>‹#›</a:t>
            </a:fld>
            <a:endParaRPr lang="en-US"/>
          </a:p>
        </p:txBody>
      </p:sp>
    </p:spTree>
    <p:extLst>
      <p:ext uri="{BB962C8B-B14F-4D97-AF65-F5344CB8AC3E}">
        <p14:creationId xmlns:p14="http://schemas.microsoft.com/office/powerpoint/2010/main" val="361273426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AED563-BC7D-423D-8953-3CFB5CB62987}" type="datetimeFigureOut">
              <a:rPr lang="en-US" smtClean="0"/>
              <a:t>4/14/2023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8ABFC7-C1D0-4F35-A27D-B909E942B2EB}" type="slidenum">
              <a:rPr lang="en-US" smtClean="0"/>
              <a:t>‹#›</a:t>
            </a:fld>
            <a:endParaRPr lang="en-US"/>
          </a:p>
        </p:txBody>
      </p:sp>
    </p:spTree>
    <p:extLst>
      <p:ext uri="{BB962C8B-B14F-4D97-AF65-F5344CB8AC3E}">
        <p14:creationId xmlns:p14="http://schemas.microsoft.com/office/powerpoint/2010/main" val="3091713280"/>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AED563-BC7D-423D-8953-3CFB5CB62987}"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8ABFC7-C1D0-4F35-A27D-B909E942B2EB}" type="slidenum">
              <a:rPr lang="en-US" smtClean="0"/>
              <a:t>‹#›</a:t>
            </a:fld>
            <a:endParaRPr lang="en-US"/>
          </a:p>
        </p:txBody>
      </p:sp>
    </p:spTree>
    <p:extLst>
      <p:ext uri="{BB962C8B-B14F-4D97-AF65-F5344CB8AC3E}">
        <p14:creationId xmlns:p14="http://schemas.microsoft.com/office/powerpoint/2010/main" val="251606921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69AED563-BC7D-423D-8953-3CFB5CB62987}" type="datetimeFigureOut">
              <a:rPr lang="en-US" smtClean="0"/>
              <a:t>4/14/2023</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2C8ABFC7-C1D0-4F35-A27D-B909E942B2EB}"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58954815"/>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69AED563-BC7D-423D-8953-3CFB5CB62987}" type="datetimeFigureOut">
              <a:rPr lang="en-US" smtClean="0"/>
              <a:t>4/14/2023</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2C8ABFC7-C1D0-4F35-A27D-B909E942B2EB}" type="slidenum">
              <a:rPr lang="en-US" smtClean="0"/>
              <a:t>‹#›</a:t>
            </a:fld>
            <a:endParaRPr lang="en-US"/>
          </a:p>
        </p:txBody>
      </p:sp>
    </p:spTree>
    <p:extLst>
      <p:ext uri="{BB962C8B-B14F-4D97-AF65-F5344CB8AC3E}">
        <p14:creationId xmlns:p14="http://schemas.microsoft.com/office/powerpoint/2010/main" val="339067475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AED563-BC7D-423D-8953-3CFB5CB62987}"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8ABFC7-C1D0-4F35-A27D-B909E942B2EB}" type="slidenum">
              <a:rPr lang="en-US" smtClean="0"/>
              <a:t>‹#›</a:t>
            </a:fld>
            <a:endParaRPr lang="en-US"/>
          </a:p>
        </p:txBody>
      </p:sp>
    </p:spTree>
    <p:extLst>
      <p:ext uri="{BB962C8B-B14F-4D97-AF65-F5344CB8AC3E}">
        <p14:creationId xmlns:p14="http://schemas.microsoft.com/office/powerpoint/2010/main" val="121538802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AED563-BC7D-423D-8953-3CFB5CB62987}"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8ABFC7-C1D0-4F35-A27D-B909E942B2EB}" type="slidenum">
              <a:rPr lang="en-US" smtClean="0"/>
              <a:t>‹#›</a:t>
            </a:fld>
            <a:endParaRPr lang="en-US"/>
          </a:p>
        </p:txBody>
      </p:sp>
    </p:spTree>
    <p:extLst>
      <p:ext uri="{BB962C8B-B14F-4D97-AF65-F5344CB8AC3E}">
        <p14:creationId xmlns:p14="http://schemas.microsoft.com/office/powerpoint/2010/main" val="144205240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69AED563-BC7D-423D-8953-3CFB5CB62987}" type="datetimeFigureOut">
              <a:rPr lang="en-US" smtClean="0"/>
              <a:t>4/14/2023</a:t>
            </a:fld>
            <a:endParaRPr lang="en-US"/>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2C8ABFC7-C1D0-4F35-A27D-B909E942B2EB}" type="slidenum">
              <a:rPr lang="en-US" smtClean="0"/>
              <a:t>‹#›</a:t>
            </a:fld>
            <a:endParaRPr lang="en-US"/>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5267293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AED563-BC7D-423D-8953-3CFB5CB62987}"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8ABFC7-C1D0-4F35-A27D-B909E942B2EB}" type="slidenum">
              <a:rPr lang="en-US" smtClean="0"/>
              <a:t>‹#›</a:t>
            </a:fld>
            <a:endParaRPr lang="en-US"/>
          </a:p>
        </p:txBody>
      </p:sp>
    </p:spTree>
    <p:extLst>
      <p:ext uri="{BB962C8B-B14F-4D97-AF65-F5344CB8AC3E}">
        <p14:creationId xmlns:p14="http://schemas.microsoft.com/office/powerpoint/2010/main" val="420738324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AED563-BC7D-423D-8953-3CFB5CB62987}"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8ABFC7-C1D0-4F35-A27D-B909E942B2EB}" type="slidenum">
              <a:rPr lang="en-US" smtClean="0"/>
              <a:t>‹#›</a:t>
            </a:fld>
            <a:endParaRPr lang="en-US"/>
          </a:p>
        </p:txBody>
      </p:sp>
    </p:spTree>
    <p:extLst>
      <p:ext uri="{BB962C8B-B14F-4D97-AF65-F5344CB8AC3E}">
        <p14:creationId xmlns:p14="http://schemas.microsoft.com/office/powerpoint/2010/main" val="200618061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AED563-BC7D-423D-8953-3CFB5CB62987}" type="datetimeFigureOut">
              <a:rPr lang="en-US" smtClean="0"/>
              <a:t>4/14/2023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8ABFC7-C1D0-4F35-A27D-B909E942B2EB}" type="slidenum">
              <a:rPr lang="en-US" smtClean="0"/>
              <a:t>‹#›</a:t>
            </a:fld>
            <a:endParaRPr lang="en-US"/>
          </a:p>
        </p:txBody>
      </p:sp>
    </p:spTree>
    <p:extLst>
      <p:ext uri="{BB962C8B-B14F-4D97-AF65-F5344CB8AC3E}">
        <p14:creationId xmlns:p14="http://schemas.microsoft.com/office/powerpoint/2010/main" val="373985538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AED563-BC7D-423D-8953-3CFB5CB62987}" type="datetimeFigureOut">
              <a:rPr lang="en-US" smtClean="0"/>
              <a:t>4/14/2023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8ABFC7-C1D0-4F35-A27D-B909E942B2EB}" type="slidenum">
              <a:rPr lang="en-US" smtClean="0"/>
              <a:t>‹#›</a:t>
            </a:fld>
            <a:endParaRPr lang="en-US"/>
          </a:p>
        </p:txBody>
      </p:sp>
    </p:spTree>
    <p:extLst>
      <p:ext uri="{BB962C8B-B14F-4D97-AF65-F5344CB8AC3E}">
        <p14:creationId xmlns:p14="http://schemas.microsoft.com/office/powerpoint/2010/main" val="394173791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9AED563-BC7D-423D-8953-3CFB5CB62987}" type="datetimeFigureOut">
              <a:rPr lang="en-US" smtClean="0"/>
              <a:t>4/14/2023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8ABFC7-C1D0-4F35-A27D-B909E942B2EB}" type="slidenum">
              <a:rPr lang="en-US" smtClean="0"/>
              <a:t>‹#›</a:t>
            </a:fld>
            <a:endParaRPr lang="en-US"/>
          </a:p>
        </p:txBody>
      </p:sp>
    </p:spTree>
    <p:extLst>
      <p:ext uri="{BB962C8B-B14F-4D97-AF65-F5344CB8AC3E}">
        <p14:creationId xmlns:p14="http://schemas.microsoft.com/office/powerpoint/2010/main" val="3294213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AED563-BC7D-423D-8953-3CFB5CB62987}" type="datetimeFigureOut">
              <a:rPr lang="en-US" smtClean="0"/>
              <a:t>4/14/2023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8ABFC7-C1D0-4F35-A27D-B909E942B2EB}" type="slidenum">
              <a:rPr lang="en-US" smtClean="0"/>
              <a:t>‹#›</a:t>
            </a:fld>
            <a:endParaRPr lang="en-US"/>
          </a:p>
        </p:txBody>
      </p:sp>
    </p:spTree>
    <p:extLst>
      <p:ext uri="{BB962C8B-B14F-4D97-AF65-F5344CB8AC3E}">
        <p14:creationId xmlns:p14="http://schemas.microsoft.com/office/powerpoint/2010/main" val="232184529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AED563-BC7D-423D-8953-3CFB5CB62987}" type="datetimeFigureOut">
              <a:rPr lang="en-US" smtClean="0"/>
              <a:t>4/14/2023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8ABFC7-C1D0-4F35-A27D-B909E942B2EB}" type="slidenum">
              <a:rPr lang="en-US" smtClean="0"/>
              <a:t>‹#›</a:t>
            </a:fld>
            <a:endParaRPr lang="en-US"/>
          </a:p>
        </p:txBody>
      </p:sp>
    </p:spTree>
    <p:extLst>
      <p:ext uri="{BB962C8B-B14F-4D97-AF65-F5344CB8AC3E}">
        <p14:creationId xmlns:p14="http://schemas.microsoft.com/office/powerpoint/2010/main" val="371323205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9AED563-BC7D-423D-8953-3CFB5CB62987}" type="datetimeFigureOut">
              <a:rPr lang="en-US" smtClean="0"/>
              <a:t>4/14/2023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8ABFC7-C1D0-4F35-A27D-B909E942B2EB}" type="slidenum">
              <a:rPr lang="en-US" smtClean="0"/>
              <a:t>‹#›</a:t>
            </a:fld>
            <a:endParaRPr lang="en-US"/>
          </a:p>
        </p:txBody>
      </p:sp>
    </p:spTree>
    <p:extLst>
      <p:ext uri="{BB962C8B-B14F-4D97-AF65-F5344CB8AC3E}">
        <p14:creationId xmlns:p14="http://schemas.microsoft.com/office/powerpoint/2010/main" val="49669279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9AED563-BC7D-423D-8953-3CFB5CB62987}" type="datetimeFigureOut">
              <a:rPr lang="en-US" smtClean="0"/>
              <a:t>4/14/2023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8ABFC7-C1D0-4F35-A27D-B909E942B2EB}" type="slidenum">
              <a:rPr lang="en-US" smtClean="0"/>
              <a:t>‹#›</a:t>
            </a:fld>
            <a:endParaRPr lang="en-US"/>
          </a:p>
        </p:txBody>
      </p:sp>
    </p:spTree>
    <p:extLst>
      <p:ext uri="{BB962C8B-B14F-4D97-AF65-F5344CB8AC3E}">
        <p14:creationId xmlns:p14="http://schemas.microsoft.com/office/powerpoint/2010/main" val="353808739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9AED563-BC7D-423D-8953-3CFB5CB62987}" type="datetimeFigureOut">
              <a:rPr lang="en-US" smtClean="0"/>
              <a:t>4/14/2023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8ABFC7-C1D0-4F35-A27D-B909E942B2EB}" type="slidenum">
              <a:rPr lang="en-US" smtClean="0"/>
              <a:t>‹#›</a:t>
            </a:fld>
            <a:endParaRPr lang="en-US"/>
          </a:p>
        </p:txBody>
      </p:sp>
    </p:spTree>
    <p:extLst>
      <p:ext uri="{BB962C8B-B14F-4D97-AF65-F5344CB8AC3E}">
        <p14:creationId xmlns:p14="http://schemas.microsoft.com/office/powerpoint/2010/main" val="316187844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9AED563-BC7D-423D-8953-3CFB5CB62987}" type="datetimeFigureOut">
              <a:rPr lang="en-US" smtClean="0"/>
              <a:t>4/14/2023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8ABFC7-C1D0-4F35-A27D-B909E942B2EB}" type="slidenum">
              <a:rPr lang="en-US" smtClean="0"/>
              <a:t>‹#›</a:t>
            </a:fld>
            <a:endParaRPr lang="en-US"/>
          </a:p>
        </p:txBody>
      </p:sp>
    </p:spTree>
    <p:extLst>
      <p:ext uri="{BB962C8B-B14F-4D97-AF65-F5344CB8AC3E}">
        <p14:creationId xmlns:p14="http://schemas.microsoft.com/office/powerpoint/2010/main" val="305675258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9AED563-BC7D-423D-8953-3CFB5CB62987}" type="datetimeFigureOut">
              <a:rPr lang="en-US" smtClean="0"/>
              <a:t>4/14/2023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8ABFC7-C1D0-4F35-A27D-B909E942B2EB}" type="slidenum">
              <a:rPr lang="en-US" smtClean="0"/>
              <a:t>‹#›</a:t>
            </a:fld>
            <a:endParaRPr lang="en-US"/>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4102116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9AED563-BC7D-423D-8953-3CFB5CB62987}" type="datetimeFigureOut">
              <a:rPr lang="en-US" smtClean="0"/>
              <a:t>4/14/2023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8ABFC7-C1D0-4F35-A27D-B909E942B2EB}" type="slidenum">
              <a:rPr lang="en-US" smtClean="0"/>
              <a:t>‹#›</a:t>
            </a:fld>
            <a:endParaRPr lang="en-US"/>
          </a:p>
        </p:txBody>
      </p:sp>
    </p:spTree>
    <p:extLst>
      <p:ext uri="{BB962C8B-B14F-4D97-AF65-F5344CB8AC3E}">
        <p14:creationId xmlns:p14="http://schemas.microsoft.com/office/powerpoint/2010/main" val="1775207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9AED563-BC7D-423D-8953-3CFB5CB62987}" type="datetimeFigureOut">
              <a:rPr lang="en-US" smtClean="0"/>
              <a:t>4/14/2023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8ABFC7-C1D0-4F35-A27D-B909E942B2EB}" type="slidenum">
              <a:rPr lang="en-US" smtClean="0"/>
              <a:t>‹#›</a:t>
            </a:fld>
            <a:endParaRPr lang="en-US"/>
          </a:p>
        </p:txBody>
      </p:sp>
    </p:spTree>
    <p:extLst>
      <p:ext uri="{BB962C8B-B14F-4D97-AF65-F5344CB8AC3E}">
        <p14:creationId xmlns:p14="http://schemas.microsoft.com/office/powerpoint/2010/main" val="25913735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9AED563-BC7D-423D-8953-3CFB5CB62987}" type="datetimeFigureOut">
              <a:rPr lang="en-US" smtClean="0"/>
              <a:t>4/14/2023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8ABFC7-C1D0-4F35-A27D-B909E942B2EB}" type="slidenum">
              <a:rPr lang="en-US" smtClean="0"/>
              <a:t>‹#›</a:t>
            </a:fld>
            <a:endParaRPr lang="en-US"/>
          </a:p>
        </p:txBody>
      </p:sp>
    </p:spTree>
    <p:extLst>
      <p:ext uri="{BB962C8B-B14F-4D97-AF65-F5344CB8AC3E}">
        <p14:creationId xmlns:p14="http://schemas.microsoft.com/office/powerpoint/2010/main" val="107072550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AED563-BC7D-423D-8953-3CFB5CB62987}"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8ABFC7-C1D0-4F35-A27D-B909E942B2EB}" type="slidenum">
              <a:rPr lang="en-US" smtClean="0"/>
              <a:t>‹#›</a:t>
            </a:fld>
            <a:endParaRPr lang="en-US"/>
          </a:p>
        </p:txBody>
      </p:sp>
    </p:spTree>
    <p:extLst>
      <p:ext uri="{BB962C8B-B14F-4D97-AF65-F5344CB8AC3E}">
        <p14:creationId xmlns:p14="http://schemas.microsoft.com/office/powerpoint/2010/main" val="1153784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AED563-BC7D-423D-8953-3CFB5CB62987}" type="datetimeFigureOut">
              <a:rPr lang="en-US" smtClean="0"/>
              <a:t>4/14/2023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8ABFC7-C1D0-4F35-A27D-B909E942B2EB}" type="slidenum">
              <a:rPr lang="en-US" smtClean="0"/>
              <a:t>‹#›</a:t>
            </a:fld>
            <a:endParaRPr lang="en-US"/>
          </a:p>
        </p:txBody>
      </p:sp>
    </p:spTree>
    <p:extLst>
      <p:ext uri="{BB962C8B-B14F-4D97-AF65-F5344CB8AC3E}">
        <p14:creationId xmlns:p14="http://schemas.microsoft.com/office/powerpoint/2010/main" val="307654711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AED563-BC7D-423D-8953-3CFB5CB62987}"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8ABFC7-C1D0-4F35-A27D-B909E942B2EB}" type="slidenum">
              <a:rPr lang="en-US" smtClean="0"/>
              <a:t>‹#›</a:t>
            </a:fld>
            <a:endParaRPr lang="en-US"/>
          </a:p>
        </p:txBody>
      </p:sp>
    </p:spTree>
    <p:extLst>
      <p:ext uri="{BB962C8B-B14F-4D97-AF65-F5344CB8AC3E}">
        <p14:creationId xmlns:p14="http://schemas.microsoft.com/office/powerpoint/2010/main" val="64354698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9AED563-BC7D-423D-8953-3CFB5CB62987}"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8ABFC7-C1D0-4F35-A27D-B909E942B2EB}" type="slidenum">
              <a:rPr lang="en-US" smtClean="0"/>
              <a:t>‹#›</a:t>
            </a:fld>
            <a:endParaRPr lang="en-US"/>
          </a:p>
        </p:txBody>
      </p:sp>
    </p:spTree>
    <p:extLst>
      <p:ext uri="{BB962C8B-B14F-4D97-AF65-F5344CB8AC3E}">
        <p14:creationId xmlns:p14="http://schemas.microsoft.com/office/powerpoint/2010/main" val="48554130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AED563-BC7D-423D-8953-3CFB5CB62987}"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8ABFC7-C1D0-4F35-A27D-B909E942B2EB}" type="slidenum">
              <a:rPr lang="en-US" smtClean="0"/>
              <a:t>‹#›</a:t>
            </a:fld>
            <a:endParaRPr lang="en-US"/>
          </a:p>
        </p:txBody>
      </p:sp>
    </p:spTree>
    <p:extLst>
      <p:ext uri="{BB962C8B-B14F-4D97-AF65-F5344CB8AC3E}">
        <p14:creationId xmlns:p14="http://schemas.microsoft.com/office/powerpoint/2010/main" val="425142368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AED563-BC7D-423D-8953-3CFB5CB62987}"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8ABFC7-C1D0-4F35-A27D-B909E942B2EB}" type="slidenum">
              <a:rPr lang="en-US" smtClean="0"/>
              <a:t>‹#›</a:t>
            </a:fld>
            <a:endParaRPr lang="en-US"/>
          </a:p>
        </p:txBody>
      </p:sp>
    </p:spTree>
    <p:extLst>
      <p:ext uri="{BB962C8B-B14F-4D97-AF65-F5344CB8AC3E}">
        <p14:creationId xmlns:p14="http://schemas.microsoft.com/office/powerpoint/2010/main" val="6345355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AED563-BC7D-423D-8953-3CFB5CB62987}" type="datetimeFigureOut">
              <a:rPr lang="en-US" smtClean="0"/>
              <a:t>4/14/2023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8ABFC7-C1D0-4F35-A27D-B909E942B2EB}" type="slidenum">
              <a:rPr lang="en-US" smtClean="0"/>
              <a:t>‹#›</a:t>
            </a:fld>
            <a:endParaRPr lang="en-US"/>
          </a:p>
        </p:txBody>
      </p:sp>
    </p:spTree>
    <p:extLst>
      <p:ext uri="{BB962C8B-B14F-4D97-AF65-F5344CB8AC3E}">
        <p14:creationId xmlns:p14="http://schemas.microsoft.com/office/powerpoint/2010/main" val="362123362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9AED563-BC7D-423D-8953-3CFB5CB62987}" type="datetimeFigureOut">
              <a:rPr lang="en-US" smtClean="0"/>
              <a:t>4/14/2023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8ABFC7-C1D0-4F35-A27D-B909E942B2EB}" type="slidenum">
              <a:rPr lang="en-US" smtClean="0"/>
              <a:t>‹#›</a:t>
            </a:fld>
            <a:endParaRPr lang="en-US"/>
          </a:p>
        </p:txBody>
      </p:sp>
    </p:spTree>
    <p:extLst>
      <p:ext uri="{BB962C8B-B14F-4D97-AF65-F5344CB8AC3E}">
        <p14:creationId xmlns:p14="http://schemas.microsoft.com/office/powerpoint/2010/main" val="298398460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9AED563-BC7D-423D-8953-3CFB5CB62987}" type="datetimeFigureOut">
              <a:rPr lang="en-US" smtClean="0"/>
              <a:t>4/14/2023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8ABFC7-C1D0-4F35-A27D-B909E942B2EB}" type="slidenum">
              <a:rPr lang="en-US" smtClean="0"/>
              <a:t>‹#›</a:t>
            </a:fld>
            <a:endParaRPr lang="en-US"/>
          </a:p>
        </p:txBody>
      </p:sp>
    </p:spTree>
    <p:extLst>
      <p:ext uri="{BB962C8B-B14F-4D97-AF65-F5344CB8AC3E}">
        <p14:creationId xmlns:p14="http://schemas.microsoft.com/office/powerpoint/2010/main" val="344163520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AED563-BC7D-423D-8953-3CFB5CB62987}" type="datetimeFigureOut">
              <a:rPr lang="en-US" smtClean="0"/>
              <a:t>4/14/2023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8ABFC7-C1D0-4F35-A27D-B909E942B2EB}" type="slidenum">
              <a:rPr lang="en-US" smtClean="0"/>
              <a:t>‹#›</a:t>
            </a:fld>
            <a:endParaRPr lang="en-US"/>
          </a:p>
        </p:txBody>
      </p:sp>
    </p:spTree>
    <p:extLst>
      <p:ext uri="{BB962C8B-B14F-4D97-AF65-F5344CB8AC3E}">
        <p14:creationId xmlns:p14="http://schemas.microsoft.com/office/powerpoint/2010/main" val="384704816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9AED563-BC7D-423D-8953-3CFB5CB62987}" type="datetimeFigureOut">
              <a:rPr lang="en-US" smtClean="0"/>
              <a:t>4/14/2023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8ABFC7-C1D0-4F35-A27D-B909E942B2EB}" type="slidenum">
              <a:rPr lang="en-US" smtClean="0"/>
              <a:t>‹#›</a:t>
            </a:fld>
            <a:endParaRPr lang="en-US"/>
          </a:p>
        </p:txBody>
      </p:sp>
    </p:spTree>
    <p:extLst>
      <p:ext uri="{BB962C8B-B14F-4D97-AF65-F5344CB8AC3E}">
        <p14:creationId xmlns:p14="http://schemas.microsoft.com/office/powerpoint/2010/main" val="414711679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9AED563-BC7D-423D-8953-3CFB5CB62987}" type="datetimeFigureOut">
              <a:rPr lang="en-US" smtClean="0"/>
              <a:t>4/14/2023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8ABFC7-C1D0-4F35-A27D-B909E942B2EB}" type="slidenum">
              <a:rPr lang="en-US" smtClean="0"/>
              <a:t>‹#›</a:t>
            </a:fld>
            <a:endParaRPr lang="en-US"/>
          </a:p>
        </p:txBody>
      </p:sp>
    </p:spTree>
    <p:extLst>
      <p:ext uri="{BB962C8B-B14F-4D97-AF65-F5344CB8AC3E}">
        <p14:creationId xmlns:p14="http://schemas.microsoft.com/office/powerpoint/2010/main" val="2012426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9AED563-BC7D-423D-8953-3CFB5CB62987}" type="datetimeFigureOut">
              <a:rPr lang="en-US" smtClean="0"/>
              <a:t>4/14/2023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8ABFC7-C1D0-4F35-A27D-B909E942B2EB}" type="slidenum">
              <a:rPr lang="en-US" smtClean="0"/>
              <a:t>‹#›</a:t>
            </a:fld>
            <a:endParaRPr lang="en-US"/>
          </a:p>
        </p:txBody>
      </p:sp>
    </p:spTree>
    <p:extLst>
      <p:ext uri="{BB962C8B-B14F-4D97-AF65-F5344CB8AC3E}">
        <p14:creationId xmlns:p14="http://schemas.microsoft.com/office/powerpoint/2010/main" val="76449906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AED563-BC7D-423D-8953-3CFB5CB62987}"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8ABFC7-C1D0-4F35-A27D-B909E942B2EB}" type="slidenum">
              <a:rPr lang="en-US" smtClean="0"/>
              <a:t>‹#›</a:t>
            </a:fld>
            <a:endParaRPr lang="en-US"/>
          </a:p>
        </p:txBody>
      </p:sp>
    </p:spTree>
    <p:extLst>
      <p:ext uri="{BB962C8B-B14F-4D97-AF65-F5344CB8AC3E}">
        <p14:creationId xmlns:p14="http://schemas.microsoft.com/office/powerpoint/2010/main" val="176362196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AED563-BC7D-423D-8953-3CFB5CB62987}"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8ABFC7-C1D0-4F35-A27D-B909E942B2EB}" type="slidenum">
              <a:rPr lang="en-US" smtClean="0"/>
              <a:t>‹#›</a:t>
            </a:fld>
            <a:endParaRPr lang="en-US"/>
          </a:p>
        </p:txBody>
      </p:sp>
    </p:spTree>
    <p:extLst>
      <p:ext uri="{BB962C8B-B14F-4D97-AF65-F5344CB8AC3E}">
        <p14:creationId xmlns:p14="http://schemas.microsoft.com/office/powerpoint/2010/main" val="754653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AED563-BC7D-423D-8953-3CFB5CB62987}" type="datetimeFigureOut">
              <a:rPr lang="en-US" smtClean="0"/>
              <a:t>4/14/2023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8ABFC7-C1D0-4F35-A27D-B909E942B2EB}" type="slidenum">
              <a:rPr lang="en-US" smtClean="0"/>
              <a:t>‹#›</a:t>
            </a:fld>
            <a:endParaRPr lang="en-US"/>
          </a:p>
        </p:txBody>
      </p:sp>
    </p:spTree>
    <p:extLst>
      <p:ext uri="{BB962C8B-B14F-4D97-AF65-F5344CB8AC3E}">
        <p14:creationId xmlns:p14="http://schemas.microsoft.com/office/powerpoint/2010/main" val="280887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69AED563-BC7D-423D-8953-3CFB5CB62987}" type="datetimeFigureOut">
              <a:rPr lang="en-US" smtClean="0"/>
              <a:t>4/14/2023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2C8ABFC7-C1D0-4F35-A27D-B909E942B2EB}" type="slidenum">
              <a:rPr lang="en-US" smtClean="0"/>
              <a:t>‹#›</a:t>
            </a:fld>
            <a:endParaRPr lang="en-US"/>
          </a:p>
        </p:txBody>
      </p:sp>
    </p:spTree>
    <p:extLst>
      <p:ext uri="{BB962C8B-B14F-4D97-AF65-F5344CB8AC3E}">
        <p14:creationId xmlns:p14="http://schemas.microsoft.com/office/powerpoint/2010/main" val="1719699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69AED563-BC7D-423D-8953-3CFB5CB62987}" type="datetimeFigureOut">
              <a:rPr lang="en-US" smtClean="0"/>
              <a:t>4/14/2023</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2C8ABFC7-C1D0-4F35-A27D-B909E942B2EB}" type="slidenum">
              <a:rPr lang="en-US" smtClean="0"/>
              <a:t>‹#›</a:t>
            </a:fld>
            <a:endParaRPr lang="en-US"/>
          </a:p>
        </p:txBody>
      </p:sp>
    </p:spTree>
    <p:extLst>
      <p:ext uri="{BB962C8B-B14F-4D97-AF65-F5344CB8AC3E}">
        <p14:creationId xmlns:p14="http://schemas.microsoft.com/office/powerpoint/2010/main" val="1057062898"/>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18" Type="http://schemas.openxmlformats.org/officeDocument/2006/relationships/theme" Target="../theme/theme4.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10" Type="http://schemas.openxmlformats.org/officeDocument/2006/relationships/slideLayout" Target="../slideLayouts/slideLayout43.xml"/><Relationship Id="rId19" Type="http://schemas.openxmlformats.org/officeDocument/2006/relationships/image" Target="../media/image3.jpg"/><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8.xml"/><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theme" Target="../theme/theme5.xml"/><Relationship Id="rId2" Type="http://schemas.openxmlformats.org/officeDocument/2006/relationships/slideLayout" Target="../slideLayouts/slideLayout52.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0" Type="http://schemas.openxmlformats.org/officeDocument/2006/relationships/slideLayout" Target="../slideLayouts/slideLayout60.xml"/><Relationship Id="rId4" Type="http://schemas.openxmlformats.org/officeDocument/2006/relationships/slideLayout" Target="../slideLayouts/slideLayout54.xml"/><Relationship Id="rId9"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69AED563-BC7D-423D-8953-3CFB5CB62987}" type="datetimeFigureOut">
              <a:rPr lang="en-US" smtClean="0"/>
              <a:t>4/14/2023</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2C8ABFC7-C1D0-4F35-A27D-B909E942B2EB}" type="slidenum">
              <a:rPr lang="en-US" smtClean="0"/>
              <a:t>‹#›</a:t>
            </a:fld>
            <a:endParaRPr lang="en-US"/>
          </a:p>
        </p:txBody>
      </p:sp>
    </p:spTree>
    <p:extLst>
      <p:ext uri="{BB962C8B-B14F-4D97-AF65-F5344CB8AC3E}">
        <p14:creationId xmlns:p14="http://schemas.microsoft.com/office/powerpoint/2010/main" val="423086765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69AED563-BC7D-423D-8953-3CFB5CB62987}" type="datetimeFigureOut">
              <a:rPr lang="en-US" smtClean="0"/>
              <a:t>4/14/2023</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2C8ABFC7-C1D0-4F35-A27D-B909E942B2EB}"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8959381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69AED563-BC7D-423D-8953-3CFB5CB62987}" type="datetimeFigureOut">
              <a:rPr lang="en-US" smtClean="0"/>
              <a:t>4/14/2023</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2C8ABFC7-C1D0-4F35-A27D-B909E942B2EB}"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45161392"/>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69AED563-BC7D-423D-8953-3CFB5CB62987}" type="datetimeFigureOut">
              <a:rPr lang="en-US" smtClean="0"/>
              <a:t>4/14/2023</a:t>
            </a:fld>
            <a:endParaRPr lang="en-US"/>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2C8ABFC7-C1D0-4F35-A27D-B909E942B2EB}" type="slidenum">
              <a:rPr lang="en-US" smtClean="0"/>
              <a:t>‹#›</a:t>
            </a:fld>
            <a:endParaRPr lang="en-US"/>
          </a:p>
        </p:txBody>
      </p:sp>
    </p:spTree>
    <p:extLst>
      <p:ext uri="{BB962C8B-B14F-4D97-AF65-F5344CB8AC3E}">
        <p14:creationId xmlns:p14="http://schemas.microsoft.com/office/powerpoint/2010/main" val="1349074989"/>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2" r:id="rId16"/>
    <p:sldLayoutId id="2147483833" r:id="rId17"/>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AED563-BC7D-423D-8953-3CFB5CB62987}" type="datetimeFigureOut">
              <a:rPr lang="en-US" smtClean="0"/>
              <a:t>4/14/2023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8ABFC7-C1D0-4F35-A27D-B909E942B2EB}" type="slidenum">
              <a:rPr lang="en-US" smtClean="0"/>
              <a:t>‹#›</a:t>
            </a:fld>
            <a:endParaRPr lang="en-US"/>
          </a:p>
        </p:txBody>
      </p:sp>
    </p:spTree>
    <p:extLst>
      <p:ext uri="{BB962C8B-B14F-4D97-AF65-F5344CB8AC3E}">
        <p14:creationId xmlns:p14="http://schemas.microsoft.com/office/powerpoint/2010/main" val="3739506519"/>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207326"/>
          </a:xfrm>
        </p:spPr>
        <p:txBody>
          <a:bodyPr>
            <a:noAutofit/>
          </a:bodyPr>
          <a:lstStyle/>
          <a:p>
            <a:pPr algn="ctr"/>
            <a:r>
              <a:rPr lang="en-US" sz="4400" dirty="0">
                <a:solidFill>
                  <a:srgbClr val="00B050"/>
                </a:solidFill>
              </a:rPr>
              <a:t>Programming in C</a:t>
            </a:r>
            <a:br>
              <a:rPr lang="en-US" sz="4400" dirty="0">
                <a:solidFill>
                  <a:srgbClr val="00B050"/>
                </a:solidFill>
              </a:rPr>
            </a:br>
            <a:r>
              <a:rPr lang="en-US" sz="4400" dirty="0">
                <a:solidFill>
                  <a:srgbClr val="00B050"/>
                </a:solidFill>
              </a:rPr>
              <a:t> ( Com412)</a:t>
            </a:r>
          </a:p>
        </p:txBody>
      </p:sp>
      <p:sp>
        <p:nvSpPr>
          <p:cNvPr id="5" name="Text Placeholder 4"/>
          <p:cNvSpPr>
            <a:spLocks noGrp="1"/>
          </p:cNvSpPr>
          <p:nvPr>
            <p:ph idx="1"/>
          </p:nvPr>
        </p:nvSpPr>
        <p:spPr>
          <a:xfrm>
            <a:off x="1476935" y="2326341"/>
            <a:ext cx="9361394" cy="3859306"/>
          </a:xfrm>
        </p:spPr>
        <p:txBody>
          <a:bodyPr>
            <a:noAutofit/>
          </a:bodyPr>
          <a:lstStyle/>
          <a:p>
            <a:pPr marL="0" indent="0" algn="ctr">
              <a:buNone/>
            </a:pPr>
            <a:r>
              <a:rPr lang="en-US" sz="3200" dirty="0">
                <a:ln w="0"/>
                <a:solidFill>
                  <a:srgbClr val="0070C0"/>
                </a:solidFill>
                <a:effectLst>
                  <a:outerShdw blurRad="38100" dist="19050" dir="2700000" algn="tl" rotWithShape="0">
                    <a:schemeClr val="dk1">
                      <a:alpha val="40000"/>
                    </a:schemeClr>
                  </a:outerShdw>
                </a:effectLst>
              </a:rPr>
              <a:t>BSc CSIT First Semester</a:t>
            </a:r>
          </a:p>
          <a:p>
            <a:pPr marL="0" indent="0" algn="ctr">
              <a:buNone/>
            </a:pPr>
            <a:r>
              <a:rPr lang="en-US" sz="3200" dirty="0">
                <a:ln w="0"/>
                <a:solidFill>
                  <a:srgbClr val="0070C0"/>
                </a:solidFill>
                <a:effectLst>
                  <a:outerShdw blurRad="38100" dist="19050" dir="2700000" algn="tl" rotWithShape="0">
                    <a:schemeClr val="dk1">
                      <a:alpha val="40000"/>
                    </a:schemeClr>
                  </a:outerShdw>
                </a:effectLst>
              </a:rPr>
              <a:t>Mid-West University</a:t>
            </a:r>
          </a:p>
          <a:p>
            <a:pPr marL="0" indent="0" algn="ctr">
              <a:buNone/>
            </a:pPr>
            <a:endParaRPr lang="en-US" sz="3200" b="1" dirty="0">
              <a:ln w="0"/>
              <a:solidFill>
                <a:srgbClr val="0070C0"/>
              </a:solidFill>
              <a:effectLst>
                <a:outerShdw blurRad="38100" dist="19050" dir="2700000" algn="tl" rotWithShape="0">
                  <a:schemeClr val="dk1">
                    <a:alpha val="40000"/>
                  </a:schemeClr>
                </a:outerShdw>
              </a:effectLst>
            </a:endParaRPr>
          </a:p>
          <a:p>
            <a:pPr marL="0" indent="0" algn="ctr">
              <a:buNone/>
            </a:pPr>
            <a:r>
              <a:rPr lang="en-US" sz="3200" b="1" dirty="0">
                <a:ln w="0"/>
                <a:solidFill>
                  <a:srgbClr val="0070C0"/>
                </a:solidFill>
                <a:effectLst>
                  <a:outerShdw blurRad="38100" dist="19050" dir="2700000" algn="tl" rotWithShape="0">
                    <a:schemeClr val="dk1">
                      <a:alpha val="40000"/>
                    </a:schemeClr>
                  </a:outerShdw>
                </a:effectLst>
              </a:rPr>
              <a:t>By:</a:t>
            </a:r>
          </a:p>
          <a:p>
            <a:pPr marL="0" indent="0" algn="ctr">
              <a:buNone/>
            </a:pPr>
            <a:r>
              <a:rPr lang="en-US" sz="3200" dirty="0">
                <a:ln w="0"/>
                <a:solidFill>
                  <a:srgbClr val="0070C0"/>
                </a:solidFill>
                <a:effectLst>
                  <a:outerShdw blurRad="38100" dist="19050" dir="2700000" algn="tl" rotWithShape="0">
                    <a:schemeClr val="dk1">
                      <a:alpha val="40000"/>
                    </a:schemeClr>
                  </a:outerShdw>
                </a:effectLst>
              </a:rPr>
              <a:t>Dabbal Singh Mahara</a:t>
            </a:r>
          </a:p>
          <a:p>
            <a:pPr marL="0" indent="0" algn="ctr">
              <a:buNone/>
            </a:pPr>
            <a:r>
              <a:rPr lang="en-US" sz="3200" dirty="0">
                <a:ln w="0"/>
                <a:solidFill>
                  <a:srgbClr val="0070C0"/>
                </a:solidFill>
                <a:effectLst>
                  <a:outerShdw blurRad="38100" dist="19050" dir="2700000" algn="tl" rotWithShape="0">
                    <a:schemeClr val="dk1">
                      <a:alpha val="40000"/>
                    </a:schemeClr>
                  </a:outerShdw>
                </a:effectLst>
              </a:rPr>
              <a:t>2023</a:t>
            </a:r>
          </a:p>
          <a:p>
            <a:pPr marL="0" indent="0" algn="ctr">
              <a:buNone/>
            </a:pPr>
            <a:endParaRPr lang="en-US" sz="3200" dirty="0">
              <a:ln w="0"/>
              <a:solidFill>
                <a:srgbClr val="0070C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718838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7957" y="657225"/>
            <a:ext cx="9601200" cy="829554"/>
          </a:xfrm>
        </p:spPr>
        <p:txBody>
          <a:bodyPr>
            <a:normAutofit/>
          </a:bodyPr>
          <a:lstStyle/>
          <a:p>
            <a:pPr algn="ctr"/>
            <a:r>
              <a:rPr lang="en-US" sz="4800" b="1" dirty="0">
                <a:solidFill>
                  <a:srgbClr val="7030A0"/>
                </a:solidFill>
                <a:latin typeface="Book Antiqua" panose="02040602050305030304" pitchFamily="18" charset="0"/>
              </a:rPr>
              <a:t>Course Objectives</a:t>
            </a:r>
          </a:p>
        </p:txBody>
      </p:sp>
      <p:sp>
        <p:nvSpPr>
          <p:cNvPr id="3" name="Content Placeholder 2"/>
          <p:cNvSpPr>
            <a:spLocks noGrp="1"/>
          </p:cNvSpPr>
          <p:nvPr>
            <p:ph idx="1"/>
          </p:nvPr>
        </p:nvSpPr>
        <p:spPr>
          <a:xfrm>
            <a:off x="1237957" y="1828800"/>
            <a:ext cx="10541667" cy="4141177"/>
          </a:xfrm>
        </p:spPr>
        <p:txBody>
          <a:bodyPr>
            <a:noAutofit/>
          </a:bodyPr>
          <a:lstStyle/>
          <a:p>
            <a:r>
              <a:rPr lang="en-US" sz="2800" dirty="0"/>
              <a:t>The objective of this course is to</a:t>
            </a:r>
            <a:r>
              <a:rPr lang="ne-NP" sz="2800" b="1" dirty="0"/>
              <a:t> make </a:t>
            </a:r>
            <a:r>
              <a:rPr lang="en-US" sz="2800" dirty="0"/>
              <a:t>the students</a:t>
            </a:r>
            <a:r>
              <a:rPr lang="ne-NP" sz="2800" b="1" dirty="0"/>
              <a:t> familiar</a:t>
            </a:r>
            <a:r>
              <a:rPr lang="en-US" sz="2800" dirty="0"/>
              <a:t> with the basic principles of programming and development of software systems. </a:t>
            </a:r>
          </a:p>
          <a:p>
            <a:r>
              <a:rPr lang="en-US" sz="2800" dirty="0"/>
              <a:t>It encompasses the use of programming systems to achieve specified goals, identification of useful programming abstractions or paradigms, the development of formal models of programs, the formalization of programming language semantics, the specification of program, the verification of programs, etc.</a:t>
            </a:r>
            <a:endParaRPr lang="en-US" sz="2800" b="1" dirty="0"/>
          </a:p>
          <a:p>
            <a:pPr marL="457200" indent="-457200">
              <a:buFont typeface="Wingdings" panose="05000000000000000000" pitchFamily="2" charset="2"/>
              <a:buChar char="q"/>
            </a:pP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16581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1331" y="710937"/>
            <a:ext cx="9439422" cy="1144758"/>
          </a:xfrm>
        </p:spPr>
        <p:txBody>
          <a:bodyPr vert="horz" lIns="91440" tIns="45720" rIns="91440" bIns="45720" rtlCol="0" anchor="t">
            <a:normAutofit fontScale="90000"/>
          </a:bodyPr>
          <a:lstStyle/>
          <a:p>
            <a:pPr algn="ctr"/>
            <a:r>
              <a:rPr lang="en-US" sz="4800" b="1" dirty="0">
                <a:solidFill>
                  <a:srgbClr val="7030A0"/>
                </a:solidFill>
                <a:latin typeface="Book Antiqua" panose="02040602050305030304" pitchFamily="18" charset="0"/>
              </a:rPr>
              <a:t>Course Contents</a:t>
            </a:r>
            <a:br>
              <a:rPr lang="en-US" sz="4800" b="1" dirty="0">
                <a:solidFill>
                  <a:srgbClr val="7030A0"/>
                </a:solidFill>
                <a:latin typeface="Book Antiqua" panose="02040602050305030304" pitchFamily="18" charset="0"/>
              </a:rPr>
            </a:br>
            <a:endParaRPr lang="en-US" sz="4800" b="1" dirty="0">
              <a:solidFill>
                <a:srgbClr val="7030A0"/>
              </a:solidFill>
              <a:latin typeface="Book Antiqua" panose="02040602050305030304" pitchFamily="18" charset="0"/>
            </a:endParaRPr>
          </a:p>
        </p:txBody>
      </p:sp>
      <p:sp>
        <p:nvSpPr>
          <p:cNvPr id="3" name="Content Placeholder 2"/>
          <p:cNvSpPr>
            <a:spLocks noGrp="1"/>
          </p:cNvSpPr>
          <p:nvPr>
            <p:ph idx="1"/>
          </p:nvPr>
        </p:nvSpPr>
        <p:spPr>
          <a:xfrm>
            <a:off x="1196788" y="1627095"/>
            <a:ext cx="10408023" cy="4531658"/>
          </a:xfrm>
        </p:spPr>
        <p:txBody>
          <a:bodyPr vert="horz" lIns="91440" tIns="45720" rIns="91440" bIns="45720" rtlCol="0">
            <a:noAutofit/>
          </a:bodyPr>
          <a:lstStyle/>
          <a:p>
            <a:pPr marL="457200" indent="-457200">
              <a:buFont typeface="Wingdings" panose="05000000000000000000" pitchFamily="2" charset="2"/>
              <a:buChar char="q"/>
            </a:pPr>
            <a:r>
              <a:rPr lang="en-US" sz="2800" b="1" dirty="0">
                <a:solidFill>
                  <a:srgbClr val="0070C0"/>
                </a:solidFill>
                <a:latin typeface="Arial" panose="020B0604020202020204" pitchFamily="34" charset="0"/>
                <a:cs typeface="Arial" panose="020B0604020202020204" pitchFamily="34" charset="0"/>
              </a:rPr>
              <a:t>Introduction to the C Language, </a:t>
            </a:r>
          </a:p>
          <a:p>
            <a:pPr marL="457200" indent="-457200">
              <a:buFont typeface="Wingdings" panose="05000000000000000000" pitchFamily="2" charset="2"/>
              <a:buChar char="q"/>
            </a:pPr>
            <a:r>
              <a:rPr lang="en-US" sz="2800" b="1" dirty="0">
                <a:solidFill>
                  <a:srgbClr val="0070C0"/>
                </a:solidFill>
                <a:latin typeface="Arial" panose="020B0604020202020204" pitchFamily="34" charset="0"/>
                <a:cs typeface="Arial" panose="020B0604020202020204" pitchFamily="34" charset="0"/>
              </a:rPr>
              <a:t>Variables, Data Types and Operators</a:t>
            </a:r>
          </a:p>
          <a:p>
            <a:pPr marL="457200" indent="-457200">
              <a:buFont typeface="Wingdings" panose="05000000000000000000" pitchFamily="2" charset="2"/>
              <a:buChar char="q"/>
            </a:pPr>
            <a:r>
              <a:rPr lang="en-US" sz="2800" b="1" dirty="0">
                <a:solidFill>
                  <a:srgbClr val="0070C0"/>
                </a:solidFill>
                <a:latin typeface="Arial" panose="020B0604020202020204" pitchFamily="34" charset="0"/>
                <a:cs typeface="Arial" panose="020B0604020202020204" pitchFamily="34" charset="0"/>
              </a:rPr>
              <a:t>Input / Output Management</a:t>
            </a:r>
          </a:p>
          <a:p>
            <a:pPr marL="457200" indent="-457200">
              <a:buFont typeface="Wingdings" panose="05000000000000000000" pitchFamily="2" charset="2"/>
              <a:buChar char="q"/>
            </a:pPr>
            <a:r>
              <a:rPr lang="en-US" sz="2800" b="1" dirty="0">
                <a:solidFill>
                  <a:srgbClr val="0070C0"/>
                </a:solidFill>
                <a:latin typeface="Arial" panose="020B0604020202020204" pitchFamily="34" charset="0"/>
                <a:cs typeface="Arial" panose="020B0604020202020204" pitchFamily="34" charset="0"/>
              </a:rPr>
              <a:t>Selection statements and  Loops</a:t>
            </a:r>
          </a:p>
          <a:p>
            <a:pPr marL="457200" indent="-457200">
              <a:buFont typeface="Wingdings" panose="05000000000000000000" pitchFamily="2" charset="2"/>
              <a:buChar char="q"/>
            </a:pPr>
            <a:r>
              <a:rPr lang="en-US" sz="2800" b="1" dirty="0">
                <a:solidFill>
                  <a:srgbClr val="0070C0"/>
                </a:solidFill>
                <a:latin typeface="Arial" panose="020B0604020202020204" pitchFamily="34" charset="0"/>
                <a:cs typeface="Arial" panose="020B0604020202020204" pitchFamily="34" charset="0"/>
              </a:rPr>
              <a:t>Arrays and Strings</a:t>
            </a:r>
          </a:p>
          <a:p>
            <a:pPr marL="457200" indent="-457200">
              <a:buFont typeface="Wingdings" panose="05000000000000000000" pitchFamily="2" charset="2"/>
              <a:buChar char="q"/>
            </a:pPr>
            <a:r>
              <a:rPr lang="en-US" sz="2800" b="1" dirty="0">
                <a:solidFill>
                  <a:srgbClr val="0070C0"/>
                </a:solidFill>
                <a:latin typeface="Arial" panose="020B0604020202020204" pitchFamily="34" charset="0"/>
                <a:cs typeface="Arial" panose="020B0604020202020204" pitchFamily="34" charset="0"/>
              </a:rPr>
              <a:t>Functions</a:t>
            </a:r>
          </a:p>
          <a:p>
            <a:pPr marL="457200" indent="-457200">
              <a:buFont typeface="Wingdings" panose="05000000000000000000" pitchFamily="2" charset="2"/>
              <a:buChar char="q"/>
            </a:pPr>
            <a:r>
              <a:rPr lang="en-US" sz="2800" b="1" dirty="0">
                <a:solidFill>
                  <a:srgbClr val="0070C0"/>
                </a:solidFill>
                <a:latin typeface="Arial" panose="020B0604020202020204" pitchFamily="34" charset="0"/>
                <a:cs typeface="Arial" panose="020B0604020202020204" pitchFamily="34" charset="0"/>
              </a:rPr>
              <a:t>Pointers </a:t>
            </a:r>
          </a:p>
          <a:p>
            <a:pPr marL="457200" indent="-457200">
              <a:buFont typeface="Wingdings" panose="05000000000000000000" pitchFamily="2" charset="2"/>
              <a:buChar char="q"/>
            </a:pPr>
            <a:r>
              <a:rPr lang="en-US" sz="2800" b="1" dirty="0">
                <a:solidFill>
                  <a:srgbClr val="0070C0"/>
                </a:solidFill>
                <a:latin typeface="Arial" panose="020B0604020202020204" pitchFamily="34" charset="0"/>
                <a:cs typeface="Arial" panose="020B0604020202020204" pitchFamily="34" charset="0"/>
              </a:rPr>
              <a:t>Structures and Unions</a:t>
            </a:r>
          </a:p>
          <a:p>
            <a:pPr marL="457200" indent="-457200">
              <a:buFont typeface="Wingdings" panose="05000000000000000000" pitchFamily="2" charset="2"/>
              <a:buChar char="q"/>
            </a:pPr>
            <a:r>
              <a:rPr lang="en-US" sz="2800" b="1" dirty="0">
                <a:solidFill>
                  <a:srgbClr val="0070C0"/>
                </a:solidFill>
                <a:latin typeface="Arial" panose="020B0604020202020204" pitchFamily="34" charset="0"/>
                <a:cs typeface="Arial" panose="020B0604020202020204" pitchFamily="34" charset="0"/>
              </a:rPr>
              <a:t>File Input / Output</a:t>
            </a:r>
          </a:p>
        </p:txBody>
      </p:sp>
    </p:spTree>
    <p:extLst>
      <p:ext uri="{BB962C8B-B14F-4D97-AF65-F5344CB8AC3E}">
        <p14:creationId xmlns:p14="http://schemas.microsoft.com/office/powerpoint/2010/main" val="3303179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u="sng" dirty="0">
                <a:solidFill>
                  <a:srgbClr val="7030A0"/>
                </a:solidFill>
                <a:latin typeface="Book Antiqua" panose="02040602050305030304" pitchFamily="18" charset="0"/>
              </a:rPr>
              <a:t>Lab Work</a:t>
            </a:r>
          </a:p>
        </p:txBody>
      </p:sp>
      <p:sp>
        <p:nvSpPr>
          <p:cNvPr id="3" name="Content Placeholder 2"/>
          <p:cNvSpPr>
            <a:spLocks noGrp="1"/>
          </p:cNvSpPr>
          <p:nvPr>
            <p:ph sz="quarter" idx="13"/>
          </p:nvPr>
        </p:nvSpPr>
        <p:spPr>
          <a:xfrm>
            <a:off x="1225990" y="1958790"/>
            <a:ext cx="9856693" cy="2828364"/>
          </a:xfrm>
        </p:spPr>
        <p:txBody>
          <a:bodyPr vert="horz" lIns="91440" tIns="45720" rIns="91440" bIns="45720" rtlCol="0">
            <a:noAutofit/>
          </a:bodyPr>
          <a:lstStyle/>
          <a:p>
            <a:r>
              <a:rPr lang="en-US" sz="3200" dirty="0">
                <a:latin typeface="Arial" panose="020B0604020202020204" pitchFamily="34" charset="0"/>
                <a:cs typeface="Arial" panose="020B0604020202020204" pitchFamily="34" charset="0"/>
              </a:rPr>
              <a:t>Laboratory work is essential in this module.</a:t>
            </a:r>
          </a:p>
          <a:p>
            <a:r>
              <a:rPr lang="en-US" sz="3200" dirty="0">
                <a:latin typeface="Arial" panose="020B0604020202020204" pitchFamily="34" charset="0"/>
                <a:cs typeface="Arial" panose="020B0604020202020204" pitchFamily="34" charset="0"/>
              </a:rPr>
              <a:t>We will have extensive lab works in this course.</a:t>
            </a:r>
          </a:p>
        </p:txBody>
      </p:sp>
    </p:spTree>
    <p:extLst>
      <p:ext uri="{BB962C8B-B14F-4D97-AF65-F5344CB8AC3E}">
        <p14:creationId xmlns:p14="http://schemas.microsoft.com/office/powerpoint/2010/main" val="1556103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rogramming Books, part 4: The C Programming Language | Th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9383" y="466975"/>
            <a:ext cx="4456820" cy="587325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241694" y="858129"/>
            <a:ext cx="1200329" cy="5774787"/>
          </a:xfrm>
          <a:prstGeom prst="rect">
            <a:avLst/>
          </a:prstGeom>
        </p:spPr>
        <p:style>
          <a:lnRef idx="2">
            <a:schemeClr val="accent1"/>
          </a:lnRef>
          <a:fillRef idx="1">
            <a:schemeClr val="lt1"/>
          </a:fillRef>
          <a:effectRef idx="0">
            <a:schemeClr val="accent1"/>
          </a:effectRef>
          <a:fontRef idx="minor">
            <a:schemeClr val="dk1"/>
          </a:fontRef>
        </p:style>
        <p:txBody>
          <a:bodyPr vert="vert270" wrap="square" rtlCol="0">
            <a:spAutoFit/>
          </a:bodyPr>
          <a:lstStyle/>
          <a:p>
            <a:pPr algn="ctr"/>
            <a:r>
              <a:rPr lang="en-US" sz="6600" b="1" dirty="0">
                <a:solidFill>
                  <a:srgbClr val="0070C0"/>
                </a:solidFill>
              </a:rPr>
              <a:t>Text Books</a:t>
            </a:r>
          </a:p>
        </p:txBody>
      </p:sp>
      <p:pic>
        <p:nvPicPr>
          <p:cNvPr id="1026" name="Picture 2" descr="A Book on C: Programming in C by Al Kell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1498" y="471144"/>
            <a:ext cx="3904489" cy="58690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1384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9588" y="349623"/>
            <a:ext cx="10416984" cy="1116105"/>
          </a:xfrm>
        </p:spPr>
        <p:txBody>
          <a:bodyPr>
            <a:normAutofit/>
          </a:bodyPr>
          <a:lstStyle/>
          <a:p>
            <a:pPr algn="ctr"/>
            <a:r>
              <a:rPr lang="en-US" sz="4800" b="1" u="sng" dirty="0">
                <a:solidFill>
                  <a:srgbClr val="7030A0"/>
                </a:solidFill>
                <a:latin typeface="Book Antiqua" panose="02040602050305030304" pitchFamily="18" charset="0"/>
              </a:rPr>
              <a:t>EVALUATION</a:t>
            </a:r>
          </a:p>
        </p:txBody>
      </p:sp>
      <p:sp>
        <p:nvSpPr>
          <p:cNvPr id="3" name="Content Placeholder 2"/>
          <p:cNvSpPr>
            <a:spLocks noGrp="1"/>
          </p:cNvSpPr>
          <p:nvPr>
            <p:ph sz="quarter" idx="13"/>
          </p:nvPr>
        </p:nvSpPr>
        <p:spPr>
          <a:xfrm>
            <a:off x="1447796" y="1627092"/>
            <a:ext cx="9578792" cy="3576919"/>
          </a:xfrm>
        </p:spPr>
        <p:txBody>
          <a:bodyPr>
            <a:normAutofit lnSpcReduction="10000"/>
          </a:bodyPr>
          <a:lstStyle/>
          <a:p>
            <a:pPr marL="511175" indent="-511175">
              <a:tabLst>
                <a:tab pos="457200" algn="l"/>
              </a:tabLst>
            </a:pPr>
            <a:r>
              <a:rPr lang="en-US" sz="3200" b="1" dirty="0">
                <a:solidFill>
                  <a:srgbClr val="0070C0"/>
                </a:solidFill>
                <a:latin typeface="Arial" panose="020B0604020202020204" pitchFamily="34" charset="0"/>
                <a:cs typeface="Arial" panose="020B0604020202020204" pitchFamily="34" charset="0"/>
              </a:rPr>
              <a:t>Internal Evaluation (40%)</a:t>
            </a:r>
          </a:p>
          <a:p>
            <a:pPr lvl="1">
              <a:buFont typeface="Wingdings" panose="05000000000000000000" pitchFamily="2" charset="2"/>
              <a:buChar char="Ø"/>
              <a:tabLst>
                <a:tab pos="457200" algn="l"/>
              </a:tabLst>
            </a:pPr>
            <a:r>
              <a:rPr lang="en-US" sz="2800" dirty="0">
                <a:latin typeface="Arial" panose="020B0604020202020204" pitchFamily="34" charset="0"/>
                <a:cs typeface="Arial" panose="020B0604020202020204" pitchFamily="34" charset="0"/>
              </a:rPr>
              <a:t>Home works &amp; Assignments</a:t>
            </a:r>
          </a:p>
          <a:p>
            <a:pPr lvl="1">
              <a:buFont typeface="Wingdings" panose="05000000000000000000" pitchFamily="2" charset="2"/>
              <a:buChar char="Ø"/>
              <a:tabLst>
                <a:tab pos="457200" algn="l"/>
              </a:tabLst>
            </a:pPr>
            <a:r>
              <a:rPr lang="en-US" sz="2800" dirty="0">
                <a:latin typeface="Arial" panose="020B0604020202020204" pitchFamily="34" charset="0"/>
                <a:cs typeface="Arial" panose="020B0604020202020204" pitchFamily="34" charset="0"/>
              </a:rPr>
              <a:t>Attendance, presentation</a:t>
            </a:r>
          </a:p>
          <a:p>
            <a:pPr lvl="1">
              <a:buFont typeface="Wingdings" panose="05000000000000000000" pitchFamily="2" charset="2"/>
              <a:buChar char="Ø"/>
              <a:tabLst>
                <a:tab pos="457200" algn="l"/>
              </a:tabLst>
            </a:pPr>
            <a:r>
              <a:rPr lang="en-US" sz="2800" dirty="0">
                <a:latin typeface="Arial" panose="020B0604020202020204" pitchFamily="34" charset="0"/>
                <a:cs typeface="Arial" panose="020B0604020202020204" pitchFamily="34" charset="0"/>
              </a:rPr>
              <a:t>Mid Term Examination</a:t>
            </a:r>
          </a:p>
          <a:p>
            <a:pPr lvl="1">
              <a:buFont typeface="Wingdings" panose="05000000000000000000" pitchFamily="2" charset="2"/>
              <a:buChar char="Ø"/>
              <a:tabLst>
                <a:tab pos="457200" algn="l"/>
              </a:tabLst>
            </a:pPr>
            <a:r>
              <a:rPr lang="en-US" sz="2800" dirty="0">
                <a:latin typeface="Arial" panose="020B0604020202020204" pitchFamily="34" charset="0"/>
                <a:cs typeface="Arial" panose="020B0604020202020204" pitchFamily="34" charset="0"/>
              </a:rPr>
              <a:t>Lab Works</a:t>
            </a:r>
          </a:p>
          <a:p>
            <a:pPr marL="511175" indent="-511175">
              <a:tabLst>
                <a:tab pos="457200" algn="l"/>
              </a:tabLst>
            </a:pPr>
            <a:r>
              <a:rPr lang="en-US" sz="3200" b="1" dirty="0">
                <a:solidFill>
                  <a:srgbClr val="0070C0"/>
                </a:solidFill>
                <a:latin typeface="Arial" panose="020B0604020202020204" pitchFamily="34" charset="0"/>
                <a:cs typeface="Arial" panose="020B0604020202020204" pitchFamily="34" charset="0"/>
              </a:rPr>
              <a:t>Final Examination (60%)</a:t>
            </a:r>
          </a:p>
        </p:txBody>
      </p:sp>
    </p:spTree>
    <p:extLst>
      <p:ext uri="{BB962C8B-B14F-4D97-AF65-F5344CB8AC3E}">
        <p14:creationId xmlns:p14="http://schemas.microsoft.com/office/powerpoint/2010/main" val="2351098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1028" name="Picture 4" descr="KEEP CALM AND ENJOY THE COURSE - Keep Calm and Posters Generator ..."/>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4376458" y="1351323"/>
            <a:ext cx="3602190" cy="3966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3794446"/>
      </p:ext>
    </p:extLst>
  </p:cSld>
  <p:clrMapOvr>
    <a:masterClrMapping/>
  </p:clrMapOvr>
</p:sld>
</file>

<file path=ppt/theme/_rels/them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Badge">
  <a:themeElements>
    <a:clrScheme name="Badge">
      <a:dk1>
        <a:sysClr val="windowText" lastClr="000000"/>
      </a:dk1>
      <a:lt1>
        <a:sysClr val="window" lastClr="FFFFFF"/>
      </a:lt1>
      <a:dk2>
        <a:srgbClr val="171312"/>
      </a:dk2>
      <a:lt2>
        <a:srgbClr val="F7F0DF"/>
      </a:lt2>
      <a:accent1>
        <a:srgbClr val="53AE6E"/>
      </a:accent1>
      <a:accent2>
        <a:srgbClr val="326267"/>
      </a:accent2>
      <a:accent3>
        <a:srgbClr val="C5C34A"/>
      </a:accent3>
      <a:accent4>
        <a:srgbClr val="BF6546"/>
      </a:accent4>
      <a:accent5>
        <a:srgbClr val="81B5A8"/>
      </a:accent5>
      <a:accent6>
        <a:srgbClr val="636455"/>
      </a:accent6>
      <a:hlink>
        <a:srgbClr val="81B5A8"/>
      </a:hlink>
      <a:folHlink>
        <a:srgbClr val="936888"/>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A1A3E1F0-B5EF-49C5-810A-B1B32AEDDC80}"/>
    </a:ext>
  </a:extLst>
</a:theme>
</file>

<file path=ppt/theme/theme3.xml><?xml version="1.0" encoding="utf-8"?>
<a:theme xmlns:a="http://schemas.openxmlformats.org/drawingml/2006/main" name="1_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4.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TotalTime>
  <Words>172</Words>
  <Application>Microsoft Office PowerPoint</Application>
  <PresentationFormat>Widescreen</PresentationFormat>
  <Paragraphs>31</Paragraphs>
  <Slides>7</Slides>
  <Notes>0</Notes>
  <HiddenSlides>0</HiddenSlides>
  <MMClips>0</MMClips>
  <ScaleCrop>false</ScaleCrop>
  <HeadingPairs>
    <vt:vector size="6" baseType="variant">
      <vt:variant>
        <vt:lpstr>Fonts Used</vt:lpstr>
      </vt:variant>
      <vt:variant>
        <vt:i4>7</vt:i4>
      </vt:variant>
      <vt:variant>
        <vt:lpstr>Theme</vt:lpstr>
      </vt:variant>
      <vt:variant>
        <vt:i4>5</vt:i4>
      </vt:variant>
      <vt:variant>
        <vt:lpstr>Slide Titles</vt:lpstr>
      </vt:variant>
      <vt:variant>
        <vt:i4>7</vt:i4>
      </vt:variant>
    </vt:vector>
  </HeadingPairs>
  <TitlesOfParts>
    <vt:vector size="19" baseType="lpstr">
      <vt:lpstr>Arial</vt:lpstr>
      <vt:lpstr>Book Antiqua</vt:lpstr>
      <vt:lpstr>Calibri</vt:lpstr>
      <vt:lpstr>Calibri Light</vt:lpstr>
      <vt:lpstr>Gill Sans MT</vt:lpstr>
      <vt:lpstr>Impact</vt:lpstr>
      <vt:lpstr>Wingdings</vt:lpstr>
      <vt:lpstr>Metropolitan</vt:lpstr>
      <vt:lpstr>Badge</vt:lpstr>
      <vt:lpstr>1_Badge</vt:lpstr>
      <vt:lpstr>Main Event</vt:lpstr>
      <vt:lpstr>Office Theme</vt:lpstr>
      <vt:lpstr>Programming in C  ( Com412)</vt:lpstr>
      <vt:lpstr>Course Objectives</vt:lpstr>
      <vt:lpstr>Course Contents </vt:lpstr>
      <vt:lpstr>Lab Work</vt:lpstr>
      <vt:lpstr>PowerPoint Presentation</vt:lpstr>
      <vt:lpstr>EVALUATION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DsinghMa</dc:creator>
  <cp:lastModifiedBy>DABBAL SINGH  MAHARA</cp:lastModifiedBy>
  <cp:revision>23</cp:revision>
  <dcterms:created xsi:type="dcterms:W3CDTF">2020-08-22T09:15:55Z</dcterms:created>
  <dcterms:modified xsi:type="dcterms:W3CDTF">2023-04-14T13:11:43Z</dcterms:modified>
</cp:coreProperties>
</file>