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emographics_of_New_York_C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data.cityofnewyork.us/api/views/7t3b-ywvw/rows.json?accessType=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singhra123/DataScienceCapstone/blob/master/Capstone-The%20Btl%20of%20Nborhoods%20Notebook.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 The Battle of Neighborhoods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05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813" y="2975155"/>
            <a:ext cx="5060901" cy="3598863"/>
          </a:xfrm>
        </p:spPr>
      </p:pic>
      <p:sp>
        <p:nvSpPr>
          <p:cNvPr id="5" name="TextBox 4"/>
          <p:cNvSpPr txBox="1"/>
          <p:nvPr/>
        </p:nvSpPr>
        <p:spPr>
          <a:xfrm>
            <a:off x="576804" y="2115676"/>
            <a:ext cx="10672041" cy="369332"/>
          </a:xfrm>
          <a:prstGeom prst="rect">
            <a:avLst/>
          </a:prstGeom>
          <a:noFill/>
        </p:spPr>
        <p:txBody>
          <a:bodyPr wrap="square" rtlCol="0">
            <a:spAutoFit/>
          </a:bodyPr>
          <a:lstStyle/>
          <a:p>
            <a:r>
              <a:rPr lang="en-US" dirty="0" smtClean="0"/>
              <a:t>4. Manhattan </a:t>
            </a:r>
            <a:r>
              <a:rPr lang="en-US" dirty="0"/>
              <a:t>has the highest average rating for Chinese Restaurants.</a:t>
            </a:r>
            <a:endParaRPr lang="en-US" dirty="0"/>
          </a:p>
        </p:txBody>
      </p:sp>
    </p:spTree>
    <p:extLst>
      <p:ext uri="{BB962C8B-B14F-4D97-AF65-F5344CB8AC3E}">
        <p14:creationId xmlns:p14="http://schemas.microsoft.com/office/powerpoint/2010/main" val="349145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801" y="2828505"/>
            <a:ext cx="7144730" cy="3598863"/>
          </a:xfrm>
        </p:spPr>
      </p:pic>
      <p:sp>
        <p:nvSpPr>
          <p:cNvPr id="5" name="TextBox 4"/>
          <p:cNvSpPr txBox="1"/>
          <p:nvPr/>
        </p:nvSpPr>
        <p:spPr>
          <a:xfrm>
            <a:off x="750498" y="2182483"/>
            <a:ext cx="11171208" cy="369332"/>
          </a:xfrm>
          <a:prstGeom prst="rect">
            <a:avLst/>
          </a:prstGeom>
          <a:noFill/>
        </p:spPr>
        <p:txBody>
          <a:bodyPr wrap="square" rtlCol="0">
            <a:spAutoFit/>
          </a:bodyPr>
          <a:lstStyle/>
          <a:p>
            <a:r>
              <a:rPr lang="en-US" dirty="0" smtClean="0"/>
              <a:t>5. Best </a:t>
            </a:r>
            <a:r>
              <a:rPr lang="en-US" dirty="0" err="1"/>
              <a:t>neighbourhoods</a:t>
            </a:r>
            <a:r>
              <a:rPr lang="en-US" dirty="0"/>
              <a:t> in New York that has highest average rating for Chinese Restaurants</a:t>
            </a:r>
            <a:endParaRPr lang="en-US" dirty="0"/>
          </a:p>
        </p:txBody>
      </p:sp>
    </p:spTree>
    <p:extLst>
      <p:ext uri="{BB962C8B-B14F-4D97-AF65-F5344CB8AC3E}">
        <p14:creationId xmlns:p14="http://schemas.microsoft.com/office/powerpoint/2010/main" val="362910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US" dirty="0"/>
          </a:p>
        </p:txBody>
      </p:sp>
      <p:sp>
        <p:nvSpPr>
          <p:cNvPr id="3" name="Content Placeholder 2"/>
          <p:cNvSpPr>
            <a:spLocks noGrp="1"/>
          </p:cNvSpPr>
          <p:nvPr>
            <p:ph idx="1"/>
          </p:nvPr>
        </p:nvSpPr>
        <p:spPr/>
        <p:txBody>
          <a:bodyPr/>
          <a:lstStyle/>
          <a:p>
            <a:r>
              <a:rPr lang="en-US" sz="1500" dirty="0"/>
              <a:t>Chelsea(Manhattan), Chelsea(State Island), Flatiron(Manhattan) are some of the best neighborhoods for Chinese cuisine.</a:t>
            </a:r>
          </a:p>
          <a:p>
            <a:r>
              <a:rPr lang="en-US" sz="1500" dirty="0"/>
              <a:t>Manhattan have potential Chinese </a:t>
            </a:r>
            <a:r>
              <a:rPr lang="en-US" sz="1500" dirty="0" err="1"/>
              <a:t>Resturant</a:t>
            </a:r>
            <a:r>
              <a:rPr lang="en-US" sz="1500" dirty="0"/>
              <a:t> Market.</a:t>
            </a:r>
          </a:p>
          <a:p>
            <a:r>
              <a:rPr lang="en-US" sz="1500" dirty="0"/>
              <a:t>Brooklyn ranks last in average rating of Chinese </a:t>
            </a:r>
            <a:r>
              <a:rPr lang="en-US" sz="1500" dirty="0" err="1"/>
              <a:t>Resturants</a:t>
            </a:r>
            <a:r>
              <a:rPr lang="en-US" sz="1500" dirty="0"/>
              <a:t>.</a:t>
            </a:r>
          </a:p>
          <a:p>
            <a:r>
              <a:rPr lang="en-US" sz="1500" dirty="0"/>
              <a:t>Manhattan is the best place to stay if you prefer Chinese Cuisine.</a:t>
            </a:r>
          </a:p>
          <a:p>
            <a:endParaRPr lang="en-US" dirty="0"/>
          </a:p>
        </p:txBody>
      </p:sp>
    </p:spTree>
    <p:extLst>
      <p:ext uri="{BB962C8B-B14F-4D97-AF65-F5344CB8AC3E}">
        <p14:creationId xmlns:p14="http://schemas.microsoft.com/office/powerpoint/2010/main" val="286752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sz="1500" dirty="0"/>
              <a:t>The ranking is purely on basis of rating of </a:t>
            </a:r>
            <a:r>
              <a:rPr lang="en-US" sz="1500" dirty="0" err="1"/>
              <a:t>resturants</a:t>
            </a:r>
            <a:endParaRPr lang="en-US" sz="1500" dirty="0"/>
          </a:p>
          <a:p>
            <a:r>
              <a:rPr lang="en-US" sz="1500" dirty="0"/>
              <a:t>The accuracy of data depends purely depends on the data provided by </a:t>
            </a:r>
            <a:r>
              <a:rPr lang="en-US" sz="1500" dirty="0" err="1"/>
              <a:t>FourSquare</a:t>
            </a:r>
            <a:endParaRPr lang="en-US" sz="1500" dirty="0"/>
          </a:p>
          <a:p>
            <a:endParaRPr lang="en-US" dirty="0"/>
          </a:p>
        </p:txBody>
      </p:sp>
    </p:spTree>
    <p:extLst>
      <p:ext uri="{BB962C8B-B14F-4D97-AF65-F5344CB8AC3E}">
        <p14:creationId xmlns:p14="http://schemas.microsoft.com/office/powerpoint/2010/main" val="421911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03849" y="2078966"/>
            <a:ext cx="9690333" cy="4382219"/>
          </a:xfrm>
        </p:spPr>
        <p:txBody>
          <a:bodyPr>
            <a:normAutofit fontScale="55000" lnSpcReduction="20000"/>
          </a:bodyPr>
          <a:lstStyle/>
          <a:p>
            <a:r>
              <a:rPr lang="en-US" sz="2900" b="1" dirty="0">
                <a:solidFill>
                  <a:schemeClr val="accent3">
                    <a:lumMod val="50000"/>
                  </a:schemeClr>
                </a:solidFill>
              </a:rPr>
              <a:t>Background</a:t>
            </a:r>
          </a:p>
          <a:p>
            <a:pPr marL="0" indent="0">
              <a:buNone/>
            </a:pPr>
            <a:r>
              <a:rPr lang="en-US" i="1" dirty="0"/>
              <a:t> </a:t>
            </a:r>
            <a:r>
              <a:rPr lang="en-US" i="1" dirty="0" smtClean="0"/>
              <a:t>   </a:t>
            </a:r>
            <a:r>
              <a:rPr lang="en-US" sz="2700" i="1" dirty="0" smtClean="0"/>
              <a:t>New </a:t>
            </a:r>
            <a:r>
              <a:rPr lang="en-US" sz="2700" i="1" dirty="0"/>
              <a:t>York City's demographics show that it is a large and ethnically diverse metropolis. It is the largest city in the United </a:t>
            </a:r>
            <a:r>
              <a:rPr lang="en-US" sz="2700" i="1" dirty="0" smtClean="0"/>
              <a:t>   States </a:t>
            </a:r>
            <a:r>
              <a:rPr lang="en-US" sz="2700" i="1" dirty="0"/>
              <a:t>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700" dirty="0"/>
          </a:p>
          <a:p>
            <a:pPr marL="0" indent="0">
              <a:buNone/>
            </a:pPr>
            <a:r>
              <a:rPr lang="en-US" sz="2700" i="1" dirty="0" smtClean="0"/>
              <a:t>    Throughout </a:t>
            </a:r>
            <a:r>
              <a:rPr lang="en-US" sz="2700" i="1" dirty="0"/>
              <a:t>its history, New York City has been a major point of entry for immigrants; the term "melting pot" was coined to describe densely populated immigrant neighborhoods on the Lower East Side. As many as 800 languages are spoken in New </a:t>
            </a:r>
            <a:r>
              <a:rPr lang="en-US" sz="2700" i="1" dirty="0" err="1"/>
              <a:t>York,making</a:t>
            </a:r>
            <a:r>
              <a:rPr lang="en-US" sz="2700" i="1" dirty="0"/>
              <a:t>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2700" dirty="0"/>
          </a:p>
          <a:p>
            <a:pPr marL="0" indent="0">
              <a:buNone/>
            </a:pPr>
            <a:r>
              <a:rPr lang="en-US" sz="2700" i="1" dirty="0" smtClean="0"/>
              <a:t>    Due </a:t>
            </a:r>
            <a:r>
              <a:rPr lang="en-US" sz="2700" i="1" dirty="0"/>
              <a:t>to it's diversity, here are different kinds of restaurants in New York city which offers different cuisines. Italian, </a:t>
            </a:r>
            <a:r>
              <a:rPr lang="en-US" sz="2700" i="1" dirty="0" err="1"/>
              <a:t>chinese</a:t>
            </a:r>
            <a:r>
              <a:rPr lang="en-US" sz="2700" i="1" dirty="0"/>
              <a:t>, Indian, </a:t>
            </a:r>
            <a:r>
              <a:rPr lang="en-US" sz="2700" i="1" dirty="0" err="1"/>
              <a:t>Mediterranin</a:t>
            </a:r>
            <a:r>
              <a:rPr lang="en-US" sz="2700" i="1" dirty="0"/>
              <a:t> to name a few</a:t>
            </a:r>
            <a:r>
              <a:rPr lang="en-US" sz="2700" i="1" dirty="0" smtClean="0"/>
              <a:t>.</a:t>
            </a:r>
          </a:p>
          <a:p>
            <a:pPr marL="0" indent="0">
              <a:buNone/>
            </a:pPr>
            <a:endParaRPr lang="en-US" sz="2700" dirty="0"/>
          </a:p>
          <a:p>
            <a:r>
              <a:rPr lang="en-US" sz="2700" b="1" dirty="0">
                <a:solidFill>
                  <a:schemeClr val="accent3">
                    <a:lumMod val="50000"/>
                  </a:schemeClr>
                </a:solidFill>
              </a:rPr>
              <a:t>Business Problem</a:t>
            </a:r>
          </a:p>
          <a:p>
            <a:pPr marL="0" indent="0">
              <a:buNone/>
            </a:pPr>
            <a:r>
              <a:rPr lang="en-US" sz="2700" i="1" dirty="0" smtClean="0"/>
              <a:t>    The </a:t>
            </a:r>
            <a:r>
              <a:rPr lang="en-US" sz="2700" i="1" dirty="0"/>
              <a:t>business problem we are currently posing is: how could we provide support to different people to list and </a:t>
            </a:r>
            <a:r>
              <a:rPr lang="en-US" sz="2700" i="1" dirty="0" err="1"/>
              <a:t>visualise</a:t>
            </a:r>
            <a:r>
              <a:rPr lang="en-US" sz="2700" i="1" dirty="0"/>
              <a:t> all major parts of New York City that has great Chinese </a:t>
            </a:r>
            <a:r>
              <a:rPr lang="en-US" sz="2700" i="1" dirty="0" smtClean="0"/>
              <a:t>restaurants?</a:t>
            </a:r>
            <a:endParaRPr lang="en-US" sz="2700" dirty="0" smtClean="0"/>
          </a:p>
          <a:p>
            <a:pPr marL="0" indent="0">
              <a:buNone/>
            </a:pPr>
            <a:r>
              <a:rPr lang="en-US" sz="2700" b="1" i="1" dirty="0" smtClean="0"/>
              <a:t>    Reference: (</a:t>
            </a:r>
            <a:r>
              <a:rPr lang="en-US" sz="2700" b="1" i="1" u="sng" dirty="0" smtClean="0">
                <a:hlinkClick r:id="rId2"/>
              </a:rPr>
              <a:t>https://en.wikipedia.org/wiki/Demographics_of_New_York_City</a:t>
            </a:r>
            <a:r>
              <a:rPr lang="en-US" sz="2700" b="1" i="1" dirty="0" smtClean="0"/>
              <a:t>)</a:t>
            </a:r>
          </a:p>
          <a:p>
            <a:endParaRPr lang="en-US" dirty="0"/>
          </a:p>
        </p:txBody>
      </p:sp>
    </p:spTree>
    <p:extLst>
      <p:ext uri="{BB962C8B-B14F-4D97-AF65-F5344CB8AC3E}">
        <p14:creationId xmlns:p14="http://schemas.microsoft.com/office/powerpoint/2010/main" val="1466818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section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For this project we need following data:</a:t>
            </a:r>
          </a:p>
          <a:p>
            <a:r>
              <a:rPr lang="en-US" b="1" dirty="0"/>
              <a:t>New York City data that contains list Boroughs, Neighborhoods along with their latitude and longitude.</a:t>
            </a:r>
            <a:endParaRPr lang="en-US" dirty="0"/>
          </a:p>
          <a:p>
            <a:pPr marL="0" indent="0">
              <a:buNone/>
            </a:pPr>
            <a:r>
              <a:rPr lang="en-US" i="1" dirty="0" smtClean="0"/>
              <a:t>    Data </a:t>
            </a:r>
            <a:r>
              <a:rPr lang="en-US" i="1" dirty="0"/>
              <a:t>source</a:t>
            </a:r>
            <a:r>
              <a:rPr lang="en-US" dirty="0"/>
              <a:t> : </a:t>
            </a:r>
            <a:r>
              <a:rPr lang="en-US" u="sng" dirty="0">
                <a:hlinkClick r:id="rId2"/>
              </a:rPr>
              <a:t>https://data.cityofnewyork.us/api/views/7t3b-ywvw/rows.json?accessType=DOWNLOAD</a:t>
            </a:r>
            <a:endParaRPr lang="en-US" dirty="0"/>
          </a:p>
          <a:p>
            <a:pPr marL="0" indent="0">
              <a:buNone/>
            </a:pPr>
            <a:r>
              <a:rPr lang="en-US" i="1" dirty="0" smtClean="0"/>
              <a:t>    Description</a:t>
            </a:r>
            <a:r>
              <a:rPr lang="en-US" dirty="0"/>
              <a:t> : This data set contains the required information. And we will use this data set to explore various neighborhoods of new </a:t>
            </a:r>
            <a:r>
              <a:rPr lang="en-US" dirty="0" err="1"/>
              <a:t>york</a:t>
            </a:r>
            <a:r>
              <a:rPr lang="en-US" dirty="0"/>
              <a:t> city.*</a:t>
            </a:r>
          </a:p>
          <a:p>
            <a:r>
              <a:rPr lang="en-US" b="1" dirty="0"/>
              <a:t>Chinese </a:t>
            </a:r>
            <a:r>
              <a:rPr lang="en-US" b="1" dirty="0" err="1"/>
              <a:t>resturants</a:t>
            </a:r>
            <a:r>
              <a:rPr lang="en-US" b="1" dirty="0"/>
              <a:t> in each neighborhood of new </a:t>
            </a:r>
            <a:r>
              <a:rPr lang="en-US" b="1" dirty="0" err="1"/>
              <a:t>york</a:t>
            </a:r>
            <a:r>
              <a:rPr lang="en-US" b="1" dirty="0"/>
              <a:t> city:</a:t>
            </a:r>
            <a:endParaRPr lang="en-US" dirty="0"/>
          </a:p>
          <a:p>
            <a:pPr marL="0" indent="0">
              <a:buNone/>
            </a:pPr>
            <a:r>
              <a:rPr lang="en-US" i="1" dirty="0" smtClean="0"/>
              <a:t>    Data </a:t>
            </a:r>
            <a:r>
              <a:rPr lang="en-US" i="1" dirty="0"/>
              <a:t>source</a:t>
            </a:r>
            <a:r>
              <a:rPr lang="en-US" dirty="0"/>
              <a:t> : Foursquare APIs</a:t>
            </a:r>
          </a:p>
          <a:p>
            <a:pPr marL="0" indent="0">
              <a:buNone/>
            </a:pPr>
            <a:r>
              <a:rPr lang="en-US" i="1" dirty="0" smtClean="0"/>
              <a:t>    Description</a:t>
            </a:r>
            <a:r>
              <a:rPr lang="en-US" dirty="0"/>
              <a:t> : By using this </a:t>
            </a:r>
            <a:r>
              <a:rPr lang="en-US" dirty="0" err="1"/>
              <a:t>api</a:t>
            </a:r>
            <a:r>
              <a:rPr lang="en-US" dirty="0"/>
              <a:t> we will get all the venues in each neighborhood. We can filter these venues to get only Chinese </a:t>
            </a:r>
            <a:r>
              <a:rPr lang="en-US" dirty="0" err="1"/>
              <a:t>resturants</a:t>
            </a:r>
            <a:r>
              <a:rPr lang="en-US" dirty="0"/>
              <a:t>.</a:t>
            </a:r>
          </a:p>
          <a:p>
            <a:r>
              <a:rPr lang="en-US" b="1" dirty="0" err="1"/>
              <a:t>GeoSpace</a:t>
            </a:r>
            <a:r>
              <a:rPr lang="en-US" b="1" dirty="0"/>
              <a:t> data:</a:t>
            </a:r>
            <a:endParaRPr lang="en-US" dirty="0"/>
          </a:p>
          <a:p>
            <a:pPr marL="0" indent="0">
              <a:buNone/>
            </a:pPr>
            <a:r>
              <a:rPr lang="en-US" i="1" dirty="0" smtClean="0"/>
              <a:t>    Data </a:t>
            </a:r>
            <a:r>
              <a:rPr lang="en-US" i="1" dirty="0"/>
              <a:t>source</a:t>
            </a:r>
            <a:r>
              <a:rPr lang="en-US" dirty="0"/>
              <a:t> : </a:t>
            </a:r>
            <a:r>
              <a:rPr lang="en-US" u="sng" dirty="0">
                <a:hlinkClick r:id="rId3"/>
              </a:rPr>
              <a:t>https://data.cityofnewyork.us/City-Government/Borough-Boundaries/tqmj-j8zm</a:t>
            </a:r>
            <a:endParaRPr lang="en-US" dirty="0"/>
          </a:p>
          <a:p>
            <a:pPr marL="0" indent="0">
              <a:buNone/>
            </a:pPr>
            <a:r>
              <a:rPr lang="en-US" i="1" dirty="0" smtClean="0"/>
              <a:t>    Description</a:t>
            </a:r>
            <a:r>
              <a:rPr lang="en-US" dirty="0"/>
              <a:t> : By using this geo space data, we will get the New </a:t>
            </a:r>
            <a:r>
              <a:rPr lang="en-US" dirty="0" err="1"/>
              <a:t>york</a:t>
            </a:r>
            <a:r>
              <a:rPr lang="en-US" dirty="0"/>
              <a:t> Borough boundaries that will help us visualize the map</a:t>
            </a:r>
          </a:p>
          <a:p>
            <a:endParaRPr lang="en-US" dirty="0"/>
          </a:p>
        </p:txBody>
      </p:sp>
    </p:spTree>
    <p:extLst>
      <p:ext uri="{BB962C8B-B14F-4D97-AF65-F5344CB8AC3E}">
        <p14:creationId xmlns:p14="http://schemas.microsoft.com/office/powerpoint/2010/main" val="354975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r>
              <a:rPr lang="en-US" sz="1500" dirty="0"/>
              <a:t>Collect the new </a:t>
            </a:r>
            <a:r>
              <a:rPr lang="en-US" sz="1500" dirty="0" err="1"/>
              <a:t>york</a:t>
            </a:r>
            <a:r>
              <a:rPr lang="en-US" sz="1500" dirty="0"/>
              <a:t> city data</a:t>
            </a:r>
          </a:p>
          <a:p>
            <a:r>
              <a:rPr lang="en-US" sz="1500" dirty="0"/>
              <a:t>Using </a:t>
            </a:r>
            <a:r>
              <a:rPr lang="en-US" sz="1500" dirty="0" err="1"/>
              <a:t>FourSquare</a:t>
            </a:r>
            <a:r>
              <a:rPr lang="en-US" sz="1500" dirty="0"/>
              <a:t> API we will find all venues for each neighborhood.</a:t>
            </a:r>
          </a:p>
          <a:p>
            <a:r>
              <a:rPr lang="en-US" sz="1500" dirty="0"/>
              <a:t>Filter out all venues that are Indian </a:t>
            </a:r>
            <a:r>
              <a:rPr lang="en-US" sz="1500" dirty="0" err="1"/>
              <a:t>Resturants</a:t>
            </a:r>
            <a:r>
              <a:rPr lang="en-US" sz="1500" dirty="0"/>
              <a:t>.</a:t>
            </a:r>
          </a:p>
          <a:p>
            <a:r>
              <a:rPr lang="en-US" sz="1500" dirty="0"/>
              <a:t>Find rating , tips and like count for each Indian </a:t>
            </a:r>
            <a:r>
              <a:rPr lang="en-US" sz="1500" dirty="0" err="1"/>
              <a:t>Resturants</a:t>
            </a:r>
            <a:r>
              <a:rPr lang="en-US" sz="1500" dirty="0"/>
              <a:t> using </a:t>
            </a:r>
            <a:r>
              <a:rPr lang="en-US" sz="1500" dirty="0" err="1"/>
              <a:t>FourSquare</a:t>
            </a:r>
            <a:r>
              <a:rPr lang="en-US" sz="1500" dirty="0"/>
              <a:t> API.</a:t>
            </a:r>
          </a:p>
          <a:p>
            <a:r>
              <a:rPr lang="en-US" sz="1500" dirty="0"/>
              <a:t>Using rating for each </a:t>
            </a:r>
            <a:r>
              <a:rPr lang="en-US" sz="1500" dirty="0" err="1"/>
              <a:t>resturant</a:t>
            </a:r>
            <a:r>
              <a:rPr lang="en-US" sz="1500" dirty="0"/>
              <a:t> , we will sort that data.</a:t>
            </a:r>
          </a:p>
          <a:p>
            <a:r>
              <a:rPr lang="en-US" sz="1500" dirty="0"/>
              <a:t>Visualize the Ranking of neighborhoods using folium </a:t>
            </a:r>
            <a:r>
              <a:rPr lang="en-US" sz="1500" dirty="0" smtClean="0"/>
              <a:t>library(python)</a:t>
            </a:r>
            <a:endParaRPr lang="en-US" sz="1500" dirty="0"/>
          </a:p>
          <a:p>
            <a:endParaRPr lang="en-US" dirty="0"/>
          </a:p>
        </p:txBody>
      </p:sp>
    </p:spTree>
    <p:extLst>
      <p:ext uri="{BB962C8B-B14F-4D97-AF65-F5344CB8AC3E}">
        <p14:creationId xmlns:p14="http://schemas.microsoft.com/office/powerpoint/2010/main" val="2885615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Questions that can be asked using the above mentioned datasets</a:t>
            </a:r>
            <a:br>
              <a:rPr lang="en-US" b="1" dirty="0"/>
            </a:br>
            <a:endParaRPr lang="en-US" dirty="0"/>
          </a:p>
        </p:txBody>
      </p:sp>
      <p:sp>
        <p:nvSpPr>
          <p:cNvPr id="3" name="Content Placeholder 2"/>
          <p:cNvSpPr>
            <a:spLocks noGrp="1"/>
          </p:cNvSpPr>
          <p:nvPr>
            <p:ph idx="1"/>
          </p:nvPr>
        </p:nvSpPr>
        <p:spPr/>
        <p:txBody>
          <a:bodyPr/>
          <a:lstStyle/>
          <a:p>
            <a:r>
              <a:rPr lang="en-US" sz="1500" dirty="0"/>
              <a:t>What is best location in New York City for Chinese Cuisine ?</a:t>
            </a:r>
          </a:p>
          <a:p>
            <a:r>
              <a:rPr lang="en-US" sz="1500" dirty="0"/>
              <a:t>Which areas have potential Chinese </a:t>
            </a:r>
            <a:r>
              <a:rPr lang="en-US" sz="1500" dirty="0" err="1"/>
              <a:t>Resturant</a:t>
            </a:r>
            <a:r>
              <a:rPr lang="en-US" sz="1500" dirty="0"/>
              <a:t> Market ?</a:t>
            </a:r>
          </a:p>
          <a:p>
            <a:r>
              <a:rPr lang="en-US" sz="1500" dirty="0"/>
              <a:t>Which all areas lack Chinese </a:t>
            </a:r>
            <a:r>
              <a:rPr lang="en-US" sz="1500" dirty="0" err="1"/>
              <a:t>Resturants</a:t>
            </a:r>
            <a:r>
              <a:rPr lang="en-US" sz="1500" dirty="0"/>
              <a:t> ?</a:t>
            </a:r>
          </a:p>
          <a:p>
            <a:r>
              <a:rPr lang="en-US" sz="1500" dirty="0"/>
              <a:t>Which is the best place to stay if I prefer Chinese Cuisine ?</a:t>
            </a:r>
          </a:p>
          <a:p>
            <a:endParaRPr lang="en-US" dirty="0"/>
          </a:p>
        </p:txBody>
      </p:sp>
    </p:spTree>
    <p:extLst>
      <p:ext uri="{BB962C8B-B14F-4D97-AF65-F5344CB8AC3E}">
        <p14:creationId xmlns:p14="http://schemas.microsoft.com/office/powerpoint/2010/main" val="106593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br>
              <a:rPr lang="en-US" b="1" dirty="0"/>
            </a:br>
            <a:endParaRPr lang="en-US" dirty="0"/>
          </a:p>
        </p:txBody>
      </p:sp>
      <p:sp>
        <p:nvSpPr>
          <p:cNvPr id="3" name="Content Placeholder 2"/>
          <p:cNvSpPr>
            <a:spLocks noGrp="1"/>
          </p:cNvSpPr>
          <p:nvPr>
            <p:ph idx="1"/>
          </p:nvPr>
        </p:nvSpPr>
        <p:spPr/>
        <p:txBody>
          <a:bodyPr>
            <a:normAutofit/>
          </a:bodyPr>
          <a:lstStyle/>
          <a:p>
            <a:r>
              <a:rPr lang="en-US" sz="1500" dirty="0"/>
              <a:t>Full </a:t>
            </a:r>
            <a:r>
              <a:rPr lang="en-US" sz="1500" dirty="0" err="1"/>
              <a:t>Ananlysis</a:t>
            </a:r>
            <a:r>
              <a:rPr lang="en-US" sz="1500" dirty="0"/>
              <a:t> and code can be found here: </a:t>
            </a:r>
            <a:r>
              <a:rPr lang="en-US" sz="1500" u="sng" dirty="0">
                <a:hlinkClick r:id="rId2"/>
              </a:rPr>
              <a:t>https://github.com/dsinghra123/DataScienceCapstone/blob/master/Capstone-The%20Btl%20of%20Nborhoods%20Notebook.ipynb</a:t>
            </a:r>
            <a:endParaRPr lang="en-US" sz="1500" dirty="0"/>
          </a:p>
        </p:txBody>
      </p:sp>
    </p:spTree>
    <p:extLst>
      <p:ext uri="{BB962C8B-B14F-4D97-AF65-F5344CB8AC3E}">
        <p14:creationId xmlns:p14="http://schemas.microsoft.com/office/powerpoint/2010/main" val="195593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837132"/>
            <a:ext cx="5127878" cy="3598863"/>
          </a:xfrm>
        </p:spPr>
      </p:pic>
      <p:sp>
        <p:nvSpPr>
          <p:cNvPr id="5" name="TextBox 4"/>
          <p:cNvSpPr txBox="1"/>
          <p:nvPr/>
        </p:nvSpPr>
        <p:spPr>
          <a:xfrm>
            <a:off x="680321" y="2208362"/>
            <a:ext cx="8877747" cy="369332"/>
          </a:xfrm>
          <a:prstGeom prst="rect">
            <a:avLst/>
          </a:prstGeom>
          <a:noFill/>
        </p:spPr>
        <p:txBody>
          <a:bodyPr wrap="square" rtlCol="0">
            <a:spAutoFit/>
          </a:bodyPr>
          <a:lstStyle/>
          <a:p>
            <a:r>
              <a:rPr lang="en-US" dirty="0" smtClean="0"/>
              <a:t>1. </a:t>
            </a:r>
            <a:r>
              <a:rPr lang="en-US" dirty="0"/>
              <a:t>We see that Queens has the highest number of </a:t>
            </a:r>
            <a:r>
              <a:rPr lang="en-US" dirty="0" err="1"/>
              <a:t>Neighbourhoods</a:t>
            </a:r>
            <a:endParaRPr lang="en-US" dirty="0"/>
          </a:p>
        </p:txBody>
      </p:sp>
    </p:spTree>
    <p:extLst>
      <p:ext uri="{BB962C8B-B14F-4D97-AF65-F5344CB8AC3E}">
        <p14:creationId xmlns:p14="http://schemas.microsoft.com/office/powerpoint/2010/main" val="188200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338" y="2837132"/>
            <a:ext cx="5113825" cy="3598863"/>
          </a:xfrm>
        </p:spPr>
      </p:pic>
      <p:sp>
        <p:nvSpPr>
          <p:cNvPr id="5" name="TextBox 4"/>
          <p:cNvSpPr txBox="1"/>
          <p:nvPr/>
        </p:nvSpPr>
        <p:spPr>
          <a:xfrm>
            <a:off x="680321" y="2208362"/>
            <a:ext cx="8877747" cy="369332"/>
          </a:xfrm>
          <a:prstGeom prst="rect">
            <a:avLst/>
          </a:prstGeom>
          <a:noFill/>
        </p:spPr>
        <p:txBody>
          <a:bodyPr wrap="square" rtlCol="0">
            <a:spAutoFit/>
          </a:bodyPr>
          <a:lstStyle/>
          <a:p>
            <a:r>
              <a:rPr lang="en-US" dirty="0"/>
              <a:t>2</a:t>
            </a:r>
            <a:r>
              <a:rPr lang="en-US" dirty="0" smtClean="0"/>
              <a:t>. Also, Queens </a:t>
            </a:r>
            <a:r>
              <a:rPr lang="en-US" dirty="0"/>
              <a:t>has the highest number of </a:t>
            </a:r>
            <a:r>
              <a:rPr lang="en-US" dirty="0" smtClean="0"/>
              <a:t>Chinese Restaurants</a:t>
            </a:r>
            <a:endParaRPr lang="en-US" dirty="0"/>
          </a:p>
        </p:txBody>
      </p:sp>
    </p:spTree>
    <p:extLst>
      <p:ext uri="{BB962C8B-B14F-4D97-AF65-F5344CB8AC3E}">
        <p14:creationId xmlns:p14="http://schemas.microsoft.com/office/powerpoint/2010/main" val="161445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426" y="2863012"/>
            <a:ext cx="5155674" cy="3598863"/>
          </a:xfrm>
        </p:spPr>
      </p:pic>
      <p:sp>
        <p:nvSpPr>
          <p:cNvPr id="5" name="TextBox 4"/>
          <p:cNvSpPr txBox="1"/>
          <p:nvPr/>
        </p:nvSpPr>
        <p:spPr>
          <a:xfrm>
            <a:off x="577970" y="2147977"/>
            <a:ext cx="11007305" cy="369332"/>
          </a:xfrm>
          <a:prstGeom prst="rect">
            <a:avLst/>
          </a:prstGeom>
          <a:noFill/>
        </p:spPr>
        <p:txBody>
          <a:bodyPr wrap="square" rtlCol="0">
            <a:spAutoFit/>
          </a:bodyPr>
          <a:lstStyle/>
          <a:p>
            <a:r>
              <a:rPr lang="en-US" dirty="0" smtClean="0"/>
              <a:t>3. Chinatown </a:t>
            </a:r>
            <a:r>
              <a:rPr lang="en-US" dirty="0"/>
              <a:t>in Manhattan has the highest number of Chinese Restaurants with a total count of 9.</a:t>
            </a:r>
            <a:endParaRPr lang="en-US" dirty="0"/>
          </a:p>
        </p:txBody>
      </p:sp>
    </p:spTree>
    <p:extLst>
      <p:ext uri="{BB962C8B-B14F-4D97-AF65-F5344CB8AC3E}">
        <p14:creationId xmlns:p14="http://schemas.microsoft.com/office/powerpoint/2010/main" val="200179535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TotalTime>
  <Words>617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Capstone - The Battle of Neighborhoods</vt:lpstr>
      <vt:lpstr>Introduction</vt:lpstr>
      <vt:lpstr>Data section</vt:lpstr>
      <vt:lpstr>Approach</vt:lpstr>
      <vt:lpstr>Questions that can be asked using the above mentioned datasets </vt:lpstr>
      <vt:lpstr>Analysis </vt:lpstr>
      <vt:lpstr>Results </vt:lpstr>
      <vt:lpstr>Contd…</vt:lpstr>
      <vt:lpstr>Contd…</vt:lpstr>
      <vt:lpstr>Contd…</vt:lpstr>
      <vt:lpstr>Contd…</vt:lpstr>
      <vt:lpstr>Conclusion </vt:lpstr>
      <vt:lpstr>Limitation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The Battle of Neighborhoods</dc:title>
  <dc:creator>Deependra Rawat</dc:creator>
  <cp:lastModifiedBy>Deependra Rawat</cp:lastModifiedBy>
  <cp:revision>2</cp:revision>
  <dcterms:created xsi:type="dcterms:W3CDTF">2019-08-05T20:41:23Z</dcterms:created>
  <dcterms:modified xsi:type="dcterms:W3CDTF">2019-08-05T20:57:14Z</dcterms:modified>
</cp:coreProperties>
</file>