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70" r:id="rId3"/>
    <p:sldId id="271" r:id="rId4"/>
    <p:sldId id="281" r:id="rId5"/>
    <p:sldId id="282" r:id="rId6"/>
    <p:sldId id="297" r:id="rId7"/>
    <p:sldId id="283" r:id="rId8"/>
    <p:sldId id="284" r:id="rId9"/>
    <p:sldId id="285" r:id="rId10"/>
    <p:sldId id="286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351A2-9946-4B38-8A5A-AD4A8F1D31C0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B1CEB-B8E8-4AFD-9522-0FF448A04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2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8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3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2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24EE3E-C31E-4F11-8F43-9982FE01370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86471A-B024-4A72-97B6-EAB17C0596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1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F9075-B4EB-DDF6-759D-23734B254FD8}"/>
              </a:ext>
            </a:extLst>
          </p:cNvPr>
          <p:cNvSpPr txBox="1"/>
          <p:nvPr/>
        </p:nvSpPr>
        <p:spPr>
          <a:xfrm>
            <a:off x="912124" y="1655290"/>
            <a:ext cx="11279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Classifying and Grouping Products to Gain Marketing Knowledge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FAE94-8A04-C727-5BA7-77C72FC78ED0}"/>
              </a:ext>
            </a:extLst>
          </p:cNvPr>
          <p:cNvSpPr txBox="1"/>
          <p:nvPr/>
        </p:nvSpPr>
        <p:spPr>
          <a:xfrm>
            <a:off x="9834465" y="4152122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: Your Name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1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E5E44-B91A-2D33-D73A-638A62F14705}"/>
              </a:ext>
            </a:extLst>
          </p:cNvPr>
          <p:cNvSpPr txBox="1"/>
          <p:nvPr/>
        </p:nvSpPr>
        <p:spPr>
          <a:xfrm>
            <a:off x="2908041" y="351843"/>
            <a:ext cx="7595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Limitations and Future Scope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B538FF1-DC78-92F4-7298-8B8AEEC3B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50"/>
            <a:ext cx="12192000" cy="23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6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9E136-8853-4C8A-CB22-DD13A94CEAB6}"/>
              </a:ext>
            </a:extLst>
          </p:cNvPr>
          <p:cNvSpPr txBox="1"/>
          <p:nvPr/>
        </p:nvSpPr>
        <p:spPr>
          <a:xfrm>
            <a:off x="4441372" y="363895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60AFB-262A-E68C-414D-7D0ED07E2EA9}"/>
              </a:ext>
            </a:extLst>
          </p:cNvPr>
          <p:cNvSpPr txBox="1"/>
          <p:nvPr/>
        </p:nvSpPr>
        <p:spPr>
          <a:xfrm>
            <a:off x="701040" y="1305341"/>
            <a:ext cx="11277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 brief: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Techniques for classification and clustering give companies useful information for enhancing their product strategy.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By making it simple for decision-makers to see product trends and patterns, interactive dashboards empower them.</a:t>
            </a: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>
                <a:solidFill>
                  <a:srgbClr val="00B050"/>
                </a:solidFill>
              </a:rPr>
              <a:t>Principal Advantages: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product segmentation-based marketing techniques that are optimized.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improved inventory control through the discovery of product groups.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improved product creation based on insights from data.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An Appeal for Action: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Make wise business decisions by using machine learning to find untapped opportunities.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To enhance product strategies, apply classification and clustering techniques to decision-making procedures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88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F5C93E-01A2-CE98-C2D3-793192ED7184}"/>
              </a:ext>
            </a:extLst>
          </p:cNvPr>
          <p:cNvSpPr txBox="1"/>
          <p:nvPr/>
        </p:nvSpPr>
        <p:spPr>
          <a:xfrm>
            <a:off x="2911151" y="1101012"/>
            <a:ext cx="68393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rgbClr val="FF0000"/>
                </a:solidFill>
              </a:rPr>
              <a:t>THANK YOU 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203610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30C69-F5C5-126E-EDB8-DF061BE18A38}"/>
              </a:ext>
            </a:extLst>
          </p:cNvPr>
          <p:cNvSpPr txBox="1"/>
          <p:nvPr/>
        </p:nvSpPr>
        <p:spPr>
          <a:xfrm>
            <a:off x="4041147" y="99641"/>
            <a:ext cx="971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FF0000"/>
                </a:solidFill>
              </a:rPr>
              <a:t>Overview of Project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254C0-2AAE-C622-9CF8-BBAF84D0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223963"/>
            <a:ext cx="89344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5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30C69-F5C5-126E-EDB8-DF061BE18A38}"/>
              </a:ext>
            </a:extLst>
          </p:cNvPr>
          <p:cNvSpPr txBox="1"/>
          <p:nvPr/>
        </p:nvSpPr>
        <p:spPr>
          <a:xfrm>
            <a:off x="1378689" y="141260"/>
            <a:ext cx="971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Driving Question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14226C-C7C9-49F0-9FB4-BEF69BD3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08" y="971233"/>
            <a:ext cx="84296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9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30C69-F5C5-126E-EDB8-DF061BE18A38}"/>
              </a:ext>
            </a:extLst>
          </p:cNvPr>
          <p:cNvSpPr txBox="1"/>
          <p:nvPr/>
        </p:nvSpPr>
        <p:spPr>
          <a:xfrm>
            <a:off x="398884" y="192889"/>
            <a:ext cx="971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Overview of Dataset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AE971-A521-B4DB-7EEF-222268D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48" y="1554479"/>
            <a:ext cx="4537259" cy="398593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B69E387-6B3C-CC5E-9132-27E680D09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2" y="1430157"/>
            <a:ext cx="6787619" cy="446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30C69-F5C5-126E-EDB8-DF061BE18A38}"/>
              </a:ext>
            </a:extLst>
          </p:cNvPr>
          <p:cNvSpPr txBox="1"/>
          <p:nvPr/>
        </p:nvSpPr>
        <p:spPr>
          <a:xfrm>
            <a:off x="865712" y="174191"/>
            <a:ext cx="97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Data Preprocessing Steps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2" descr="Deepinder-Goyal-zomato - BBF Digital">
            <a:extLst>
              <a:ext uri="{FF2B5EF4-FFF2-40B4-BE49-F238E27FC236}">
                <a16:creationId xmlns:a16="http://schemas.microsoft.com/office/drawing/2014/main" id="{FBF2DE6D-37D4-65A0-B7AD-0AE24B3EB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66AFA0-01DD-68D2-E246-95C539B4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25"/>
            <a:ext cx="12192000" cy="37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4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47929-8669-9422-17EC-368E4BCF6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F995-AA6A-22C9-914B-A8A26CE53D16}"/>
              </a:ext>
            </a:extLst>
          </p:cNvPr>
          <p:cNvSpPr txBox="1"/>
          <p:nvPr/>
        </p:nvSpPr>
        <p:spPr>
          <a:xfrm>
            <a:off x="865712" y="174191"/>
            <a:ext cx="97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Clustering Techniques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2" descr="Deepinder-Goyal-zomato - BBF Digital">
            <a:extLst>
              <a:ext uri="{FF2B5EF4-FFF2-40B4-BE49-F238E27FC236}">
                <a16:creationId xmlns:a16="http://schemas.microsoft.com/office/drawing/2014/main" id="{4B118CB8-00CE-C745-D3CA-7697C83E7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3E78FB-59B0-CB7D-3F48-D8882244C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825"/>
            <a:ext cx="12192000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3D80F6-F02F-AE51-5A72-0D76E6A1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977"/>
            <a:ext cx="6240145" cy="3982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60FB66-DE52-9317-3494-D8014B52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60" y="835659"/>
            <a:ext cx="4871720" cy="34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741C4-124C-D405-55D5-E823BCD2D8C8}"/>
              </a:ext>
            </a:extLst>
          </p:cNvPr>
          <p:cNvSpPr txBox="1"/>
          <p:nvPr/>
        </p:nvSpPr>
        <p:spPr>
          <a:xfrm>
            <a:off x="3965510" y="335903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Interactive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B4203A-8B96-30B8-4B39-D3E2AC85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4" y="1225550"/>
            <a:ext cx="9412605" cy="47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5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2A06511-2871-762E-8132-7D984E3B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39" y="772160"/>
            <a:ext cx="6221128" cy="59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B50F6-A7C8-8C23-EBA6-A94788C5C975}"/>
              </a:ext>
            </a:extLst>
          </p:cNvPr>
          <p:cNvSpPr txBox="1"/>
          <p:nvPr/>
        </p:nvSpPr>
        <p:spPr>
          <a:xfrm>
            <a:off x="865712" y="174191"/>
            <a:ext cx="97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Key Applications and Audience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4241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</TotalTime>
  <Words>137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mohan</dc:creator>
  <cp:lastModifiedBy>Sai Teja Rekha</cp:lastModifiedBy>
  <cp:revision>12</cp:revision>
  <dcterms:created xsi:type="dcterms:W3CDTF">2024-03-04T12:22:40Z</dcterms:created>
  <dcterms:modified xsi:type="dcterms:W3CDTF">2024-11-28T17:26:04Z</dcterms:modified>
</cp:coreProperties>
</file>