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67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3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76" y="168"/>
      </p:cViewPr>
      <p:guideLst>
        <p:guide orient="horz" pos="773"/>
        <p:guide pos="2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11830756" cy="474980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 sz="2400"/>
            </a:lvl1pPr>
            <a:lvl2pPr marL="466344" indent="-285750">
              <a:spcAft>
                <a:spcPts val="600"/>
              </a:spcAft>
              <a:buFont typeface="Lucida Grande"/>
              <a:buChar char="•"/>
              <a:defRPr sz="2100"/>
            </a:lvl2pPr>
            <a:lvl3pPr>
              <a:spcAft>
                <a:spcPts val="600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600200"/>
            <a:ext cx="5588000" cy="4621678"/>
          </a:xfrm>
        </p:spPr>
        <p:txBody>
          <a:bodyPr lIns="274320" rIns="274320"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714" y="1600200"/>
            <a:ext cx="5802487" cy="4621678"/>
          </a:xfrm>
        </p:spPr>
        <p:txBody>
          <a:bodyPr lIns="274320" rIns="274320"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8666" y="1371600"/>
            <a:ext cx="5621868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08889" y="1371600"/>
            <a:ext cx="5610579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38666" y="3784601"/>
            <a:ext cx="5621868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08889" y="3784600"/>
            <a:ext cx="5610579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49956" y="1329267"/>
            <a:ext cx="3668888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123701" y="1329267"/>
            <a:ext cx="3740924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176890" y="1329267"/>
            <a:ext cx="382693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9956" y="2946400"/>
            <a:ext cx="3668888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123701" y="2946400"/>
            <a:ext cx="3740924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176890" y="2946400"/>
            <a:ext cx="382693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49956" y="4677839"/>
            <a:ext cx="3668888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123701" y="4677839"/>
            <a:ext cx="3740923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176890" y="4677839"/>
            <a:ext cx="3826933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2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687733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11899345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1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22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Lucida Grande</vt:lpstr>
      <vt:lpstr>Roboto Light</vt:lpstr>
      <vt:lpstr>Arial</vt:lpstr>
      <vt:lpstr>Custom Design</vt:lpstr>
      <vt:lpstr>White Main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Endicott, Erica A</cp:lastModifiedBy>
  <cp:revision>14</cp:revision>
  <dcterms:created xsi:type="dcterms:W3CDTF">2016-03-09T16:46:53Z</dcterms:created>
  <dcterms:modified xsi:type="dcterms:W3CDTF">2016-06-10T03:25:29Z</dcterms:modified>
</cp:coreProperties>
</file>