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48" r:id="rId2"/>
    <p:sldMasterId id="2147483667" r:id="rId3"/>
  </p:sldMasterIdLst>
  <p:sldIdLst>
    <p:sldId id="263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>
          <p15:clr>
            <a:srgbClr val="A4A3A4"/>
          </p15:clr>
        </p15:guide>
        <p15:guide id="2" pos="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84" autoAdjust="0"/>
    <p:restoredTop sz="94680"/>
  </p:normalViewPr>
  <p:slideViewPr>
    <p:cSldViewPr snapToGrid="0" snapToObjects="1">
      <p:cViewPr>
        <p:scale>
          <a:sx n="150" d="100"/>
          <a:sy n="150" d="100"/>
        </p:scale>
        <p:origin x="1752" y="0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1" y="4275666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5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5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7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7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2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1" y="4275666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 sz="2400"/>
            </a:lvl1pPr>
            <a:lvl2pPr marL="466344" indent="-285750">
              <a:spcAft>
                <a:spcPts val="600"/>
              </a:spcAft>
              <a:buFont typeface="Lucida Grande"/>
              <a:buChar char="•"/>
              <a:defRPr sz="2100"/>
            </a:lvl2pPr>
            <a:lvl3pPr>
              <a:spcAft>
                <a:spcPts val="600"/>
              </a:spcAft>
              <a:defRPr sz="21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7" y="1456267"/>
            <a:ext cx="4224866" cy="4765611"/>
          </a:xfrm>
        </p:spPr>
        <p:txBody>
          <a:bodyPr lIns="274320" rIns="274320"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799" y="1456267"/>
            <a:ext cx="4106333" cy="4765611"/>
          </a:xfrm>
        </p:spPr>
        <p:txBody>
          <a:bodyPr lIns="274320" rIns="274320"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3267" y="1278466"/>
            <a:ext cx="4131733" cy="234617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8200" y="1278466"/>
            <a:ext cx="4174067" cy="234617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13267" y="3793066"/>
            <a:ext cx="4131733" cy="24513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8200" y="3793066"/>
            <a:ext cx="4174067" cy="2451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133" y="1303867"/>
            <a:ext cx="2794000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5" y="1303867"/>
            <a:ext cx="2822625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03867"/>
            <a:ext cx="2853266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0133" y="2878667"/>
            <a:ext cx="2794000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5" y="2878667"/>
            <a:ext cx="2822625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20975" y="2878667"/>
            <a:ext cx="2864958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20133" y="4610106"/>
            <a:ext cx="2794000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5" y="4610106"/>
            <a:ext cx="2822625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20975" y="4610106"/>
            <a:ext cx="2864958" cy="15754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 sz="2400"/>
            </a:lvl1pPr>
            <a:lvl2pPr marL="466344" indent="-285750">
              <a:spcAft>
                <a:spcPts val="600"/>
              </a:spcAft>
              <a:buFont typeface="Lucida Grande"/>
              <a:buChar char="•"/>
              <a:defRPr sz="2100"/>
            </a:lvl2pPr>
            <a:lvl3pPr>
              <a:spcAft>
                <a:spcPts val="600"/>
              </a:spcAft>
              <a:defRPr sz="21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5" y="1600200"/>
            <a:ext cx="4351865" cy="4621678"/>
          </a:xfrm>
        </p:spPr>
        <p:txBody>
          <a:bodyPr lIns="274320" rIns="274320"/>
          <a:lstStyle>
            <a:lvl1pPr>
              <a:spcAft>
                <a:spcPts val="6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3999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3999" y="3784600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400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400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896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21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Lucida Grande</vt:lpstr>
      <vt:lpstr>Roboto Light</vt:lpstr>
      <vt:lpstr>Arial</vt:lpstr>
      <vt:lpstr>Custom Design</vt:lpstr>
      <vt:lpstr>Main</vt:lpstr>
      <vt:lpstr>White Main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Endicott, Erica A</cp:lastModifiedBy>
  <cp:revision>13</cp:revision>
  <dcterms:created xsi:type="dcterms:W3CDTF">2016-03-09T16:46:53Z</dcterms:created>
  <dcterms:modified xsi:type="dcterms:W3CDTF">2016-06-10T02:40:38Z</dcterms:modified>
</cp:coreProperties>
</file>