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67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9" autoAdjust="0"/>
    <p:restoredTop sz="94680"/>
  </p:normalViewPr>
  <p:slideViewPr>
    <p:cSldViewPr snapToGrid="0" snapToObjects="1">
      <p:cViewPr>
        <p:scale>
          <a:sx n="120" d="100"/>
          <a:sy n="120" d="100"/>
        </p:scale>
        <p:origin x="1424" y="728"/>
      </p:cViewPr>
      <p:guideLst>
        <p:guide orient="horz" pos="773"/>
        <p:guide pos="2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11830756" cy="474980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2400"/>
            </a:lvl1pPr>
            <a:lvl2pPr marL="466344" indent="-285750">
              <a:spcAft>
                <a:spcPts val="600"/>
              </a:spcAft>
              <a:buFont typeface="Lucida Grande"/>
              <a:buChar char="•"/>
              <a:defRPr sz="2100"/>
            </a:lvl2pPr>
            <a:lvl3pPr>
              <a:spcAft>
                <a:spcPts val="600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600200"/>
            <a:ext cx="5588000" cy="4621678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714" y="1600200"/>
            <a:ext cx="5802487" cy="4621678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8666" y="1371600"/>
            <a:ext cx="5621868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08889" y="1371600"/>
            <a:ext cx="5610579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38666" y="3784601"/>
            <a:ext cx="5621868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08889" y="3784600"/>
            <a:ext cx="5610579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49956" y="1329267"/>
            <a:ext cx="3668888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23701" y="1329267"/>
            <a:ext cx="3740924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176890" y="1329267"/>
            <a:ext cx="382693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9956" y="2946400"/>
            <a:ext cx="3668888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23701" y="2946400"/>
            <a:ext cx="3740924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176890" y="2946400"/>
            <a:ext cx="382693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49956" y="4677839"/>
            <a:ext cx="3668888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123701" y="4677839"/>
            <a:ext cx="3740923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176890" y="4677839"/>
            <a:ext cx="3826933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2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733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11899345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262626"/>
          </a:solidFill>
          <a:latin typeface="+mn-lt"/>
          <a:ea typeface="+mn-ea"/>
          <a:cs typeface="+mn-cs"/>
        </a:defRPr>
      </a:lvl1pPr>
      <a:lvl2pPr marL="466344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93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48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Lucida Grande</vt:lpstr>
      <vt:lpstr>Roboto Light</vt:lpstr>
      <vt:lpstr>Arial</vt:lpstr>
      <vt:lpstr>Custom Design</vt:lpstr>
      <vt:lpstr>White Main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Endicott, Erica A</cp:lastModifiedBy>
  <cp:revision>14</cp:revision>
  <dcterms:created xsi:type="dcterms:W3CDTF">2016-03-09T16:46:53Z</dcterms:created>
  <dcterms:modified xsi:type="dcterms:W3CDTF">2016-06-10T03:23:17Z</dcterms:modified>
</cp:coreProperties>
</file>