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  <p:sldMasterId id="2147483648" r:id="rId2"/>
    <p:sldMasterId id="2147483667" r:id="rId3"/>
  </p:sldMasterIdLst>
  <p:sldIdLst>
    <p:sldId id="261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EEB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0" autoAdjust="0"/>
    <p:restoredTop sz="94680"/>
  </p:normalViewPr>
  <p:slideViewPr>
    <p:cSldViewPr snapToGrid="0" snapToObjects="1">
      <p:cViewPr>
        <p:scale>
          <a:sx n="150" d="100"/>
          <a:sy n="150" d="100"/>
        </p:scale>
        <p:origin x="376" y="0"/>
      </p:cViewPr>
      <p:guideLst>
        <p:guide orient="horz" pos="773"/>
        <p:guide pos="18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2467" y="1329267"/>
            <a:ext cx="2751666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29267"/>
            <a:ext cx="2805693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8" y="1329267"/>
            <a:ext cx="2870200" cy="14002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62467" y="2946400"/>
            <a:ext cx="2751666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946400"/>
            <a:ext cx="2805693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32668" y="2946400"/>
            <a:ext cx="2870200" cy="151452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62467" y="4677839"/>
            <a:ext cx="2751666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77839"/>
            <a:ext cx="2805692" cy="150768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32668" y="4677839"/>
            <a:ext cx="2870200" cy="150768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7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25333" y="1557867"/>
            <a:ext cx="5096935" cy="2235200"/>
          </a:xfrm>
        </p:spPr>
        <p:txBody>
          <a:bodyPr anchor="b" anchorCtr="0">
            <a:noAutofit/>
          </a:bodyPr>
          <a:lstStyle>
            <a:lvl1pPr algn="l">
              <a:lnSpc>
                <a:spcPts val="3600"/>
              </a:lnSpc>
              <a:defRPr b="1" cap="all" spc="1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SLIDE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32" y="4275668"/>
            <a:ext cx="5096935" cy="1202267"/>
          </a:xfrm>
        </p:spPr>
        <p:txBody>
          <a:bodyPr>
            <a:noAutofit/>
          </a:bodyPr>
          <a:lstStyle>
            <a:lvl1pPr marL="0" indent="0" algn="l">
              <a:lnSpc>
                <a:spcPts val="2100"/>
              </a:lnSpc>
              <a:buNone/>
              <a:defRPr sz="1800" cap="all" spc="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8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90133"/>
            <a:ext cx="8830733" cy="46736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2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668" y="1456269"/>
            <a:ext cx="4224866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9800" y="1456269"/>
            <a:ext cx="4106333" cy="4765611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50000"/>
                    <a:lumOff val="50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7103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13268" y="1278466"/>
            <a:ext cx="4131733" cy="234617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48201" y="1278468"/>
            <a:ext cx="4174067" cy="2346177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13268" y="3793066"/>
            <a:ext cx="4131733" cy="245133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48201" y="3793068"/>
            <a:ext cx="4174067" cy="24513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75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20134" y="1303867"/>
            <a:ext cx="2794000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2776" y="1303867"/>
            <a:ext cx="2822625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132667" y="1303867"/>
            <a:ext cx="2853266" cy="142561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20134" y="2878669"/>
            <a:ext cx="2794000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092776" y="2878669"/>
            <a:ext cx="2822625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20975" y="2878669"/>
            <a:ext cx="2864958" cy="1582257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20134" y="4610108"/>
            <a:ext cx="2794000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6092776" y="4610108"/>
            <a:ext cx="2822625" cy="1575415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120975" y="4610108"/>
            <a:ext cx="2864958" cy="157541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12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413933"/>
            <a:ext cx="8873067" cy="4749800"/>
          </a:xfrm>
        </p:spPr>
        <p:txBody>
          <a:bodyPr>
            <a:noAutofit/>
          </a:bodyPr>
          <a:lstStyle>
            <a:lvl1pPr marL="0" indent="0">
              <a:spcAft>
                <a:spcPts val="450"/>
              </a:spcAft>
              <a:buFontTx/>
              <a:buNone/>
              <a:defRPr sz="1800"/>
            </a:lvl1pPr>
            <a:lvl2pPr marL="349758" indent="-214313">
              <a:spcAft>
                <a:spcPts val="450"/>
              </a:spcAft>
              <a:buFont typeface="Lucida Grande"/>
              <a:buChar char="•"/>
              <a:defRPr sz="1575"/>
            </a:lvl2pPr>
            <a:lvl3pPr>
              <a:spcAft>
                <a:spcPts val="450"/>
              </a:spcAft>
              <a:defRPr sz="1575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624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1" y="1600200"/>
            <a:ext cx="4191000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536" y="1600200"/>
            <a:ext cx="4351865" cy="4621678"/>
          </a:xfrm>
        </p:spPr>
        <p:txBody>
          <a:bodyPr lIns="274320" rIns="274320"/>
          <a:lstStyle>
            <a:lvl1pPr>
              <a:spcAft>
                <a:spcPts val="450"/>
              </a:spcAft>
              <a:defRPr sz="1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spcAft>
                <a:spcPts val="450"/>
              </a:spcAft>
              <a:defRPr sz="135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66170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54000" y="1371600"/>
            <a:ext cx="4216401" cy="22530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656667" y="1371600"/>
            <a:ext cx="4207934" cy="225304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54000" y="3784602"/>
            <a:ext cx="4216401" cy="24597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4656667" y="3784600"/>
            <a:ext cx="4207934" cy="2459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35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6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6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0"/>
            <a:ext cx="6138333" cy="991352"/>
          </a:xfrm>
          <a:prstGeom prst="rect">
            <a:avLst/>
          </a:prstGeom>
          <a:noFill/>
        </p:spPr>
        <p:txBody>
          <a:bodyPr vert="horz" lIns="27432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490133"/>
            <a:ext cx="8847667" cy="4707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850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4" r:id="rId3"/>
    <p:sldLayoutId id="2147483653" r:id="rId4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765800" cy="991352"/>
          </a:xfrm>
          <a:prstGeom prst="rect">
            <a:avLst/>
          </a:prstGeom>
          <a:solidFill>
            <a:schemeClr val="bg1"/>
          </a:solidFill>
        </p:spPr>
        <p:txBody>
          <a:bodyPr vert="horz" lIns="274320" tIns="45720" rIns="91440" bIns="45720" rtlCol="0" anchor="ctr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1363133"/>
            <a:ext cx="8924509" cy="4834466"/>
          </a:xfrm>
          <a:prstGeom prst="rect">
            <a:avLst/>
          </a:prstGeom>
        </p:spPr>
        <p:txBody>
          <a:bodyPr vert="horz" lIns="274320" tIns="45720" rIns="27432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778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1800" kern="1200" cap="all" spc="150">
          <a:solidFill>
            <a:srgbClr val="EEB211"/>
          </a:solidFill>
          <a:latin typeface="Calibri"/>
          <a:ea typeface="+mj-ea"/>
          <a:cs typeface="+mj-cs"/>
        </a:defRPr>
      </a:lvl1pPr>
    </p:titleStyle>
    <p:bodyStyle>
      <a:lvl1pPr marL="0" indent="0" algn="l" defTabSz="3429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349758" indent="-214313" algn="l" defTabSz="342900" rtl="0" eaLnBrk="1" latinLnBrk="0" hangingPunct="1">
        <a:spcBef>
          <a:spcPct val="20000"/>
        </a:spcBef>
        <a:buFont typeface="Arial"/>
        <a:buChar char="•"/>
        <a:defRPr sz="2100" kern="1200">
          <a:solidFill>
            <a:srgbClr val="262626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rgbClr val="262626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bg1"/>
          </a:solidFill>
          <a:latin typeface="Roboto Ligh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464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White 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2015_editable_slide_template</Template>
  <TotalTime>16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Lucida Grande</vt:lpstr>
      <vt:lpstr>Roboto Light</vt:lpstr>
      <vt:lpstr>Arial</vt:lpstr>
      <vt:lpstr>Custom Design</vt:lpstr>
      <vt:lpstr>Main</vt:lpstr>
      <vt:lpstr>White Main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Endicott, Erica A</cp:lastModifiedBy>
  <cp:revision>13</cp:revision>
  <dcterms:created xsi:type="dcterms:W3CDTF">2016-03-09T16:46:53Z</dcterms:created>
  <dcterms:modified xsi:type="dcterms:W3CDTF">2016-06-10T03:14:48Z</dcterms:modified>
</cp:coreProperties>
</file>