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70" r:id="rId4"/>
    <p:sldId id="260" r:id="rId5"/>
    <p:sldId id="261" r:id="rId6"/>
    <p:sldId id="262" r:id="rId7"/>
    <p:sldId id="263" r:id="rId8"/>
    <p:sldId id="264" r:id="rId9"/>
    <p:sldId id="26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6F3AD-A432-4687-BBA4-2AA3943C15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019667A-2FD7-45ED-A81A-5ABBC6647EAB}">
      <dgm:prSet/>
      <dgm:spPr/>
      <dgm:t>
        <a:bodyPr/>
        <a:lstStyle/>
        <a:p>
          <a:r>
            <a:rPr lang="en-US"/>
            <a:t>Make an account and get 14-day free trial.</a:t>
          </a:r>
        </a:p>
      </dgm:t>
    </dgm:pt>
    <dgm:pt modelId="{AE4A465C-B4C2-4368-A9F1-4413D1828B2D}" type="parTrans" cxnId="{31E2D820-2324-4BF2-B607-6DC5F7A5E5F0}">
      <dgm:prSet/>
      <dgm:spPr/>
      <dgm:t>
        <a:bodyPr/>
        <a:lstStyle/>
        <a:p>
          <a:endParaRPr lang="en-US"/>
        </a:p>
      </dgm:t>
    </dgm:pt>
    <dgm:pt modelId="{1E350DC1-B1FC-4281-BF93-321BAB82695B}" type="sibTrans" cxnId="{31E2D820-2324-4BF2-B607-6DC5F7A5E5F0}">
      <dgm:prSet/>
      <dgm:spPr/>
      <dgm:t>
        <a:bodyPr/>
        <a:lstStyle/>
        <a:p>
          <a:endParaRPr lang="en-US"/>
        </a:p>
      </dgm:t>
    </dgm:pt>
    <dgm:pt modelId="{564FAC5F-7FD3-451E-8EDC-A768E24E9456}">
      <dgm:prSet/>
      <dgm:spPr/>
      <dgm:t>
        <a:bodyPr/>
        <a:lstStyle/>
        <a:p>
          <a:r>
            <a:rPr lang="en-US"/>
            <a:t>Sign up for a school account(takes a day or two to approve) </a:t>
          </a:r>
        </a:p>
      </dgm:t>
    </dgm:pt>
    <dgm:pt modelId="{0A66022C-8CD5-4CD2-83EA-D4E66CE47D45}" type="parTrans" cxnId="{A21F8211-0807-4A56-AA58-CF6864C69D0D}">
      <dgm:prSet/>
      <dgm:spPr/>
      <dgm:t>
        <a:bodyPr/>
        <a:lstStyle/>
        <a:p>
          <a:endParaRPr lang="en-US"/>
        </a:p>
      </dgm:t>
    </dgm:pt>
    <dgm:pt modelId="{EC5B5F65-23C5-4E0A-91F4-E8A715B5FB6C}" type="sibTrans" cxnId="{A21F8211-0807-4A56-AA58-CF6864C69D0D}">
      <dgm:prSet/>
      <dgm:spPr/>
      <dgm:t>
        <a:bodyPr/>
        <a:lstStyle/>
        <a:p>
          <a:endParaRPr lang="en-US"/>
        </a:p>
      </dgm:t>
    </dgm:pt>
    <dgm:pt modelId="{A49BD0C2-2EF8-4CC1-95DF-84DD2D6ADD42}">
      <dgm:prSet/>
      <dgm:spPr/>
      <dgm:t>
        <a:bodyPr/>
        <a:lstStyle/>
        <a:p>
          <a:r>
            <a:rPr lang="en-US"/>
            <a:t>UF APPS (citric receiver)</a:t>
          </a:r>
        </a:p>
      </dgm:t>
    </dgm:pt>
    <dgm:pt modelId="{6D430CC4-8E53-402A-8FA1-80E7EE43007E}" type="parTrans" cxnId="{C22ABFE6-EF27-42E4-A420-47A841382E59}">
      <dgm:prSet/>
      <dgm:spPr/>
      <dgm:t>
        <a:bodyPr/>
        <a:lstStyle/>
        <a:p>
          <a:endParaRPr lang="en-US"/>
        </a:p>
      </dgm:t>
    </dgm:pt>
    <dgm:pt modelId="{9CAE3EA7-55CD-4D26-8C73-F9E3DE783EC3}" type="sibTrans" cxnId="{C22ABFE6-EF27-42E4-A420-47A841382E59}">
      <dgm:prSet/>
      <dgm:spPr/>
      <dgm:t>
        <a:bodyPr/>
        <a:lstStyle/>
        <a:p>
          <a:endParaRPr lang="en-US"/>
        </a:p>
      </dgm:t>
    </dgm:pt>
    <dgm:pt modelId="{E10C579E-D466-429D-BBDC-E77CAF8ECC36}" type="pres">
      <dgm:prSet presAssocID="{CE86F3AD-A432-4687-BBA4-2AA3943C1582}" presName="root" presStyleCnt="0">
        <dgm:presLayoutVars>
          <dgm:dir/>
          <dgm:resizeHandles val="exact"/>
        </dgm:presLayoutVars>
      </dgm:prSet>
      <dgm:spPr/>
    </dgm:pt>
    <dgm:pt modelId="{37A9FB19-C83A-41F4-B6A5-FBCD51981888}" type="pres">
      <dgm:prSet presAssocID="{1019667A-2FD7-45ED-A81A-5ABBC6647EAB}" presName="compNode" presStyleCnt="0"/>
      <dgm:spPr/>
    </dgm:pt>
    <dgm:pt modelId="{1208F0EF-3C0B-40E4-A003-BA0D3694DA1F}" type="pres">
      <dgm:prSet presAssocID="{1019667A-2FD7-45ED-A81A-5ABBC6647EAB}" presName="bgRect" presStyleLbl="bgShp" presStyleIdx="0" presStyleCnt="3"/>
      <dgm:spPr/>
    </dgm:pt>
    <dgm:pt modelId="{49BE95D7-AB62-4731-A449-68DEE237F0D7}" type="pres">
      <dgm:prSet presAssocID="{1019667A-2FD7-45ED-A81A-5ABBC6647E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1F31EBE-3B32-4677-882D-7B1F4D016689}" type="pres">
      <dgm:prSet presAssocID="{1019667A-2FD7-45ED-A81A-5ABBC6647EAB}" presName="spaceRect" presStyleCnt="0"/>
      <dgm:spPr/>
    </dgm:pt>
    <dgm:pt modelId="{2ACDDFB7-FAC2-4550-AAB8-DD871042FF88}" type="pres">
      <dgm:prSet presAssocID="{1019667A-2FD7-45ED-A81A-5ABBC6647EAB}" presName="parTx" presStyleLbl="revTx" presStyleIdx="0" presStyleCnt="3">
        <dgm:presLayoutVars>
          <dgm:chMax val="0"/>
          <dgm:chPref val="0"/>
        </dgm:presLayoutVars>
      </dgm:prSet>
      <dgm:spPr/>
    </dgm:pt>
    <dgm:pt modelId="{4482874E-22CB-4313-83E4-0CC0FBFEF882}" type="pres">
      <dgm:prSet presAssocID="{1E350DC1-B1FC-4281-BF93-321BAB82695B}" presName="sibTrans" presStyleCnt="0"/>
      <dgm:spPr/>
    </dgm:pt>
    <dgm:pt modelId="{5D6D2703-E6C9-4EE0-BE02-1C6483D71FE9}" type="pres">
      <dgm:prSet presAssocID="{564FAC5F-7FD3-451E-8EDC-A768E24E9456}" presName="compNode" presStyleCnt="0"/>
      <dgm:spPr/>
    </dgm:pt>
    <dgm:pt modelId="{964D1290-5D2A-493B-AB5B-C3601705A976}" type="pres">
      <dgm:prSet presAssocID="{564FAC5F-7FD3-451E-8EDC-A768E24E9456}" presName="bgRect" presStyleLbl="bgShp" presStyleIdx="1" presStyleCnt="3"/>
      <dgm:spPr/>
    </dgm:pt>
    <dgm:pt modelId="{51EA4832-2F34-44EE-8E3F-B62F62E5FDE9}" type="pres">
      <dgm:prSet presAssocID="{564FAC5F-7FD3-451E-8EDC-A768E24E94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3CBA1A29-734C-4778-8DD8-DDF285E5A847}" type="pres">
      <dgm:prSet presAssocID="{564FAC5F-7FD3-451E-8EDC-A768E24E9456}" presName="spaceRect" presStyleCnt="0"/>
      <dgm:spPr/>
    </dgm:pt>
    <dgm:pt modelId="{33D51293-F55A-4D78-9EF7-D9A10FDEA309}" type="pres">
      <dgm:prSet presAssocID="{564FAC5F-7FD3-451E-8EDC-A768E24E9456}" presName="parTx" presStyleLbl="revTx" presStyleIdx="1" presStyleCnt="3">
        <dgm:presLayoutVars>
          <dgm:chMax val="0"/>
          <dgm:chPref val="0"/>
        </dgm:presLayoutVars>
      </dgm:prSet>
      <dgm:spPr/>
    </dgm:pt>
    <dgm:pt modelId="{0EE586C7-8C44-4AD1-8792-8CD365237E28}" type="pres">
      <dgm:prSet presAssocID="{EC5B5F65-23C5-4E0A-91F4-E8A715B5FB6C}" presName="sibTrans" presStyleCnt="0"/>
      <dgm:spPr/>
    </dgm:pt>
    <dgm:pt modelId="{67CCD3B3-2B69-4566-8B1B-4AC8212A7D7D}" type="pres">
      <dgm:prSet presAssocID="{A49BD0C2-2EF8-4CC1-95DF-84DD2D6ADD42}" presName="compNode" presStyleCnt="0"/>
      <dgm:spPr/>
    </dgm:pt>
    <dgm:pt modelId="{88E85299-E9E0-4F93-94A9-47AE6BF026AD}" type="pres">
      <dgm:prSet presAssocID="{A49BD0C2-2EF8-4CC1-95DF-84DD2D6ADD42}" presName="bgRect" presStyleLbl="bgShp" presStyleIdx="2" presStyleCnt="3"/>
      <dgm:spPr/>
    </dgm:pt>
    <dgm:pt modelId="{7EA7A1C2-06F2-46E1-BDA1-FFFF62F81C60}" type="pres">
      <dgm:prSet presAssocID="{A49BD0C2-2EF8-4CC1-95DF-84DD2D6ADD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DFB783E-8114-43DF-8875-5F34523FDCF0}" type="pres">
      <dgm:prSet presAssocID="{A49BD0C2-2EF8-4CC1-95DF-84DD2D6ADD42}" presName="spaceRect" presStyleCnt="0"/>
      <dgm:spPr/>
    </dgm:pt>
    <dgm:pt modelId="{6C740C38-3ABA-41B0-AB72-BF6149E5CD74}" type="pres">
      <dgm:prSet presAssocID="{A49BD0C2-2EF8-4CC1-95DF-84DD2D6ADD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964307-2D38-4F07-8251-3A79A4CCEEA4}" type="presOf" srcId="{564FAC5F-7FD3-451E-8EDC-A768E24E9456}" destId="{33D51293-F55A-4D78-9EF7-D9A10FDEA309}" srcOrd="0" destOrd="0" presId="urn:microsoft.com/office/officeart/2018/2/layout/IconVerticalSolidList"/>
    <dgm:cxn modelId="{A21F8211-0807-4A56-AA58-CF6864C69D0D}" srcId="{CE86F3AD-A432-4687-BBA4-2AA3943C1582}" destId="{564FAC5F-7FD3-451E-8EDC-A768E24E9456}" srcOrd="1" destOrd="0" parTransId="{0A66022C-8CD5-4CD2-83EA-D4E66CE47D45}" sibTransId="{EC5B5F65-23C5-4E0A-91F4-E8A715B5FB6C}"/>
    <dgm:cxn modelId="{31E2D820-2324-4BF2-B607-6DC5F7A5E5F0}" srcId="{CE86F3AD-A432-4687-BBA4-2AA3943C1582}" destId="{1019667A-2FD7-45ED-A81A-5ABBC6647EAB}" srcOrd="0" destOrd="0" parTransId="{AE4A465C-B4C2-4368-A9F1-4413D1828B2D}" sibTransId="{1E350DC1-B1FC-4281-BF93-321BAB82695B}"/>
    <dgm:cxn modelId="{46712832-48D9-4F5A-870B-6BDAE3339434}" type="presOf" srcId="{CE86F3AD-A432-4687-BBA4-2AA3943C1582}" destId="{E10C579E-D466-429D-BBDC-E77CAF8ECC36}" srcOrd="0" destOrd="0" presId="urn:microsoft.com/office/officeart/2018/2/layout/IconVerticalSolidList"/>
    <dgm:cxn modelId="{FD7D49A4-15C9-4AE8-86A2-83ED0F72724F}" type="presOf" srcId="{A49BD0C2-2EF8-4CC1-95DF-84DD2D6ADD42}" destId="{6C740C38-3ABA-41B0-AB72-BF6149E5CD74}" srcOrd="0" destOrd="0" presId="urn:microsoft.com/office/officeart/2018/2/layout/IconVerticalSolidList"/>
    <dgm:cxn modelId="{89AC60AF-FBBC-4C04-9F23-DE6F10373824}" type="presOf" srcId="{1019667A-2FD7-45ED-A81A-5ABBC6647EAB}" destId="{2ACDDFB7-FAC2-4550-AAB8-DD871042FF88}" srcOrd="0" destOrd="0" presId="urn:microsoft.com/office/officeart/2018/2/layout/IconVerticalSolidList"/>
    <dgm:cxn modelId="{C22ABFE6-EF27-42E4-A420-47A841382E59}" srcId="{CE86F3AD-A432-4687-BBA4-2AA3943C1582}" destId="{A49BD0C2-2EF8-4CC1-95DF-84DD2D6ADD42}" srcOrd="2" destOrd="0" parTransId="{6D430CC4-8E53-402A-8FA1-80E7EE43007E}" sibTransId="{9CAE3EA7-55CD-4D26-8C73-F9E3DE783EC3}"/>
    <dgm:cxn modelId="{1CDD0219-E16D-466B-B158-CF588B0AFE02}" type="presParOf" srcId="{E10C579E-D466-429D-BBDC-E77CAF8ECC36}" destId="{37A9FB19-C83A-41F4-B6A5-FBCD51981888}" srcOrd="0" destOrd="0" presId="urn:microsoft.com/office/officeart/2018/2/layout/IconVerticalSolidList"/>
    <dgm:cxn modelId="{7B622CBA-4BD4-4BF2-A2FF-5C60C2795710}" type="presParOf" srcId="{37A9FB19-C83A-41F4-B6A5-FBCD51981888}" destId="{1208F0EF-3C0B-40E4-A003-BA0D3694DA1F}" srcOrd="0" destOrd="0" presId="urn:microsoft.com/office/officeart/2018/2/layout/IconVerticalSolidList"/>
    <dgm:cxn modelId="{1B3F5645-56F7-46F9-B8C3-51FB7B4A9F84}" type="presParOf" srcId="{37A9FB19-C83A-41F4-B6A5-FBCD51981888}" destId="{49BE95D7-AB62-4731-A449-68DEE237F0D7}" srcOrd="1" destOrd="0" presId="urn:microsoft.com/office/officeart/2018/2/layout/IconVerticalSolidList"/>
    <dgm:cxn modelId="{011E1CCC-61B4-4DD8-911F-806EE0D55291}" type="presParOf" srcId="{37A9FB19-C83A-41F4-B6A5-FBCD51981888}" destId="{11F31EBE-3B32-4677-882D-7B1F4D016689}" srcOrd="2" destOrd="0" presId="urn:microsoft.com/office/officeart/2018/2/layout/IconVerticalSolidList"/>
    <dgm:cxn modelId="{E00CEB39-1B90-405A-A571-B45AD89A5837}" type="presParOf" srcId="{37A9FB19-C83A-41F4-B6A5-FBCD51981888}" destId="{2ACDDFB7-FAC2-4550-AAB8-DD871042FF88}" srcOrd="3" destOrd="0" presId="urn:microsoft.com/office/officeart/2018/2/layout/IconVerticalSolidList"/>
    <dgm:cxn modelId="{480D5CB3-0539-4346-A325-E43BED5AB333}" type="presParOf" srcId="{E10C579E-D466-429D-BBDC-E77CAF8ECC36}" destId="{4482874E-22CB-4313-83E4-0CC0FBFEF882}" srcOrd="1" destOrd="0" presId="urn:microsoft.com/office/officeart/2018/2/layout/IconVerticalSolidList"/>
    <dgm:cxn modelId="{277B05DC-3FF2-4DEF-ADB3-2B64EC2E0729}" type="presParOf" srcId="{E10C579E-D466-429D-BBDC-E77CAF8ECC36}" destId="{5D6D2703-E6C9-4EE0-BE02-1C6483D71FE9}" srcOrd="2" destOrd="0" presId="urn:microsoft.com/office/officeart/2018/2/layout/IconVerticalSolidList"/>
    <dgm:cxn modelId="{E291D7EE-D9D0-4690-8D65-B547CAC0FBF8}" type="presParOf" srcId="{5D6D2703-E6C9-4EE0-BE02-1C6483D71FE9}" destId="{964D1290-5D2A-493B-AB5B-C3601705A976}" srcOrd="0" destOrd="0" presId="urn:microsoft.com/office/officeart/2018/2/layout/IconVerticalSolidList"/>
    <dgm:cxn modelId="{0A65E8D4-380A-47E7-A2AD-9C75D8D9DBE8}" type="presParOf" srcId="{5D6D2703-E6C9-4EE0-BE02-1C6483D71FE9}" destId="{51EA4832-2F34-44EE-8E3F-B62F62E5FDE9}" srcOrd="1" destOrd="0" presId="urn:microsoft.com/office/officeart/2018/2/layout/IconVerticalSolidList"/>
    <dgm:cxn modelId="{2B0AD3DC-28A8-4C3B-8874-D0F8A9F7FF63}" type="presParOf" srcId="{5D6D2703-E6C9-4EE0-BE02-1C6483D71FE9}" destId="{3CBA1A29-734C-4778-8DD8-DDF285E5A847}" srcOrd="2" destOrd="0" presId="urn:microsoft.com/office/officeart/2018/2/layout/IconVerticalSolidList"/>
    <dgm:cxn modelId="{47C10BB4-885E-4CF1-A1C3-9164AAD3CB4E}" type="presParOf" srcId="{5D6D2703-E6C9-4EE0-BE02-1C6483D71FE9}" destId="{33D51293-F55A-4D78-9EF7-D9A10FDEA309}" srcOrd="3" destOrd="0" presId="urn:microsoft.com/office/officeart/2018/2/layout/IconVerticalSolidList"/>
    <dgm:cxn modelId="{A4EAFA44-200C-4021-A0A4-E5B94EC7D3D7}" type="presParOf" srcId="{E10C579E-D466-429D-BBDC-E77CAF8ECC36}" destId="{0EE586C7-8C44-4AD1-8792-8CD365237E28}" srcOrd="3" destOrd="0" presId="urn:microsoft.com/office/officeart/2018/2/layout/IconVerticalSolidList"/>
    <dgm:cxn modelId="{C98F8E3C-C412-472E-A505-0FAD56B09B46}" type="presParOf" srcId="{E10C579E-D466-429D-BBDC-E77CAF8ECC36}" destId="{67CCD3B3-2B69-4566-8B1B-4AC8212A7D7D}" srcOrd="4" destOrd="0" presId="urn:microsoft.com/office/officeart/2018/2/layout/IconVerticalSolidList"/>
    <dgm:cxn modelId="{A5FA27B9-80A8-4331-B449-F49B7CA3E377}" type="presParOf" srcId="{67CCD3B3-2B69-4566-8B1B-4AC8212A7D7D}" destId="{88E85299-E9E0-4F93-94A9-47AE6BF026AD}" srcOrd="0" destOrd="0" presId="urn:microsoft.com/office/officeart/2018/2/layout/IconVerticalSolidList"/>
    <dgm:cxn modelId="{A2AD1D24-C50E-4E0E-B3EE-51D87758A70A}" type="presParOf" srcId="{67CCD3B3-2B69-4566-8B1B-4AC8212A7D7D}" destId="{7EA7A1C2-06F2-46E1-BDA1-FFFF62F81C60}" srcOrd="1" destOrd="0" presId="urn:microsoft.com/office/officeart/2018/2/layout/IconVerticalSolidList"/>
    <dgm:cxn modelId="{4F93769F-4CFF-4439-8CC9-A65392D77526}" type="presParOf" srcId="{67CCD3B3-2B69-4566-8B1B-4AC8212A7D7D}" destId="{7DFB783E-8114-43DF-8875-5F34523FDCF0}" srcOrd="2" destOrd="0" presId="urn:microsoft.com/office/officeart/2018/2/layout/IconVerticalSolidList"/>
    <dgm:cxn modelId="{E122655D-FBE3-4A8E-8CA8-B1F94E28178C}" type="presParOf" srcId="{67CCD3B3-2B69-4566-8B1B-4AC8212A7D7D}" destId="{6C740C38-3ABA-41B0-AB72-BF6149E5CD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C8578B-C889-4797-A729-4B1EA3D9D8B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77EFA7-DBD2-4535-9937-44DBF9C89D6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Blue</a:t>
          </a:r>
        </a:p>
      </dgm:t>
    </dgm:pt>
    <dgm:pt modelId="{BA0FB06C-90B8-4E33-B758-457613054744}" type="parTrans" cxnId="{A3934CDB-3EE6-4C01-8202-D5EADE6F1B1C}">
      <dgm:prSet/>
      <dgm:spPr/>
      <dgm:t>
        <a:bodyPr/>
        <a:lstStyle/>
        <a:p>
          <a:endParaRPr lang="en-US"/>
        </a:p>
      </dgm:t>
    </dgm:pt>
    <dgm:pt modelId="{F1BF7AA1-4C4E-4C41-870F-E4C9F2975AE1}" type="sibTrans" cxnId="{A3934CDB-3EE6-4C01-8202-D5EADE6F1B1C}">
      <dgm:prSet/>
      <dgm:spPr/>
      <dgm:t>
        <a:bodyPr/>
        <a:lstStyle/>
        <a:p>
          <a:endParaRPr lang="en-US"/>
        </a:p>
      </dgm:t>
    </dgm:pt>
    <dgm:pt modelId="{97F930EE-5564-4390-8D51-AF35AAF9BECC}">
      <dgm:prSet/>
      <dgm:spPr/>
      <dgm:t>
        <a:bodyPr/>
        <a:lstStyle/>
        <a:p>
          <a:r>
            <a:rPr lang="en-US"/>
            <a:t>Continues</a:t>
          </a:r>
        </a:p>
      </dgm:t>
    </dgm:pt>
    <dgm:pt modelId="{1BEF61DC-4859-4565-AD64-7982655FF61E}" type="parTrans" cxnId="{B833D70E-DE5D-4D84-9958-27002FD3AD2B}">
      <dgm:prSet/>
      <dgm:spPr/>
      <dgm:t>
        <a:bodyPr/>
        <a:lstStyle/>
        <a:p>
          <a:endParaRPr lang="en-US"/>
        </a:p>
      </dgm:t>
    </dgm:pt>
    <dgm:pt modelId="{CF2E4D07-D55F-4425-AA00-16C22D289603}" type="sibTrans" cxnId="{B833D70E-DE5D-4D84-9958-27002FD3AD2B}">
      <dgm:prSet/>
      <dgm:spPr/>
      <dgm:t>
        <a:bodyPr/>
        <a:lstStyle/>
        <a:p>
          <a:endParaRPr lang="en-US"/>
        </a:p>
      </dgm:t>
    </dgm:pt>
    <dgm:pt modelId="{85D30ECF-8980-4A1E-BD02-89C472EF7CFB}">
      <dgm:prSet/>
      <dgm:spPr/>
      <dgm:t>
        <a:bodyPr/>
        <a:lstStyle/>
        <a:p>
          <a:r>
            <a:rPr lang="en-US"/>
            <a:t>Dimension</a:t>
          </a:r>
        </a:p>
      </dgm:t>
    </dgm:pt>
    <dgm:pt modelId="{A5FBB4C4-0EC1-42E8-A16A-10CCFD8FCF4E}" type="parTrans" cxnId="{A0AFA0A4-2D13-4266-9F2A-95EC79F30113}">
      <dgm:prSet/>
      <dgm:spPr/>
      <dgm:t>
        <a:bodyPr/>
        <a:lstStyle/>
        <a:p>
          <a:endParaRPr lang="en-US"/>
        </a:p>
      </dgm:t>
    </dgm:pt>
    <dgm:pt modelId="{6AF50AC4-E7F6-4F4A-99B2-FD6D5CA58220}" type="sibTrans" cxnId="{A0AFA0A4-2D13-4266-9F2A-95EC79F30113}">
      <dgm:prSet/>
      <dgm:spPr/>
      <dgm:t>
        <a:bodyPr/>
        <a:lstStyle/>
        <a:p>
          <a:endParaRPr lang="en-US"/>
        </a:p>
      </dgm:t>
    </dgm:pt>
    <dgm:pt modelId="{3D954727-C63D-4251-AD37-BA9BDC61D228}">
      <dgm:prSet/>
      <dgm:spPr/>
      <dgm:t>
        <a:bodyPr/>
        <a:lstStyle/>
        <a:p>
          <a:r>
            <a:rPr lang="en-US"/>
            <a:t>Categories</a:t>
          </a:r>
        </a:p>
      </dgm:t>
    </dgm:pt>
    <dgm:pt modelId="{C757B4F6-5390-4606-A92D-32451F65DEA7}" type="parTrans" cxnId="{3675F488-D897-4983-A3F6-DC566A3FC2DA}">
      <dgm:prSet/>
      <dgm:spPr/>
      <dgm:t>
        <a:bodyPr/>
        <a:lstStyle/>
        <a:p>
          <a:endParaRPr lang="en-US"/>
        </a:p>
      </dgm:t>
    </dgm:pt>
    <dgm:pt modelId="{E968FC42-69D8-43F1-AE73-1DCB725D2C75}" type="sibTrans" cxnId="{3675F488-D897-4983-A3F6-DC566A3FC2DA}">
      <dgm:prSet/>
      <dgm:spPr/>
      <dgm:t>
        <a:bodyPr/>
        <a:lstStyle/>
        <a:p>
          <a:endParaRPr lang="en-US"/>
        </a:p>
      </dgm:t>
    </dgm:pt>
    <dgm:pt modelId="{1EA7E250-AC27-4A88-A286-40BCCEED1AFC}">
      <dgm:prSet/>
      <dgm:spPr>
        <a:solidFill>
          <a:schemeClr val="accent6"/>
        </a:solidFill>
      </dgm:spPr>
      <dgm:t>
        <a:bodyPr/>
        <a:lstStyle/>
        <a:p>
          <a:r>
            <a:rPr lang="en-US"/>
            <a:t>Green</a:t>
          </a:r>
        </a:p>
      </dgm:t>
    </dgm:pt>
    <dgm:pt modelId="{44282937-E303-4292-ACD6-20C82509D715}" type="parTrans" cxnId="{6286A155-E72D-4A75-96CB-EF0D1F006480}">
      <dgm:prSet/>
      <dgm:spPr/>
      <dgm:t>
        <a:bodyPr/>
        <a:lstStyle/>
        <a:p>
          <a:endParaRPr lang="en-US"/>
        </a:p>
      </dgm:t>
    </dgm:pt>
    <dgm:pt modelId="{A52C2008-942D-4CA6-A472-62577B053DAA}" type="sibTrans" cxnId="{6286A155-E72D-4A75-96CB-EF0D1F006480}">
      <dgm:prSet/>
      <dgm:spPr/>
      <dgm:t>
        <a:bodyPr/>
        <a:lstStyle/>
        <a:p>
          <a:endParaRPr lang="en-US"/>
        </a:p>
      </dgm:t>
    </dgm:pt>
    <dgm:pt modelId="{0A06B914-E132-4834-8C6A-B943A0DD1FA3}">
      <dgm:prSet/>
      <dgm:spPr/>
      <dgm:t>
        <a:bodyPr/>
        <a:lstStyle/>
        <a:p>
          <a:r>
            <a:rPr lang="en-US"/>
            <a:t>Measurements</a:t>
          </a:r>
        </a:p>
      </dgm:t>
    </dgm:pt>
    <dgm:pt modelId="{138D2CE6-1AE6-4A14-916A-D480AA0C5F45}" type="parTrans" cxnId="{E577A4F1-D78F-49F4-BF22-BAFB571D69B0}">
      <dgm:prSet/>
      <dgm:spPr/>
      <dgm:t>
        <a:bodyPr/>
        <a:lstStyle/>
        <a:p>
          <a:endParaRPr lang="en-US"/>
        </a:p>
      </dgm:t>
    </dgm:pt>
    <dgm:pt modelId="{22211802-793F-4150-B07E-A86FB7D6CB6F}" type="sibTrans" cxnId="{E577A4F1-D78F-49F4-BF22-BAFB571D69B0}">
      <dgm:prSet/>
      <dgm:spPr/>
      <dgm:t>
        <a:bodyPr/>
        <a:lstStyle/>
        <a:p>
          <a:endParaRPr lang="en-US"/>
        </a:p>
      </dgm:t>
    </dgm:pt>
    <dgm:pt modelId="{70FF183D-4C3C-458A-86D4-A3E706F07A1E}">
      <dgm:prSet/>
      <dgm:spPr/>
      <dgm:t>
        <a:bodyPr/>
        <a:lstStyle/>
        <a:p>
          <a:r>
            <a:rPr lang="en-US"/>
            <a:t>Instances</a:t>
          </a:r>
        </a:p>
      </dgm:t>
    </dgm:pt>
    <dgm:pt modelId="{5D654500-C45F-4C67-961E-1711E8FA9422}" type="parTrans" cxnId="{B990B0FD-CD45-4FAA-861F-F7416278ECD9}">
      <dgm:prSet/>
      <dgm:spPr/>
      <dgm:t>
        <a:bodyPr/>
        <a:lstStyle/>
        <a:p>
          <a:endParaRPr lang="en-US"/>
        </a:p>
      </dgm:t>
    </dgm:pt>
    <dgm:pt modelId="{EC5195F3-510F-4BD1-9495-3E49AB04F85B}" type="sibTrans" cxnId="{B990B0FD-CD45-4FAA-861F-F7416278ECD9}">
      <dgm:prSet/>
      <dgm:spPr/>
      <dgm:t>
        <a:bodyPr/>
        <a:lstStyle/>
        <a:p>
          <a:endParaRPr lang="en-US"/>
        </a:p>
      </dgm:t>
    </dgm:pt>
    <dgm:pt modelId="{85C5F73F-FD61-4974-B12D-B0826C83C241}" type="pres">
      <dgm:prSet presAssocID="{CDC8578B-C889-4797-A729-4B1EA3D9D8B5}" presName="linear" presStyleCnt="0">
        <dgm:presLayoutVars>
          <dgm:dir/>
          <dgm:animLvl val="lvl"/>
          <dgm:resizeHandles val="exact"/>
        </dgm:presLayoutVars>
      </dgm:prSet>
      <dgm:spPr/>
    </dgm:pt>
    <dgm:pt modelId="{C3732543-B9D3-499E-9FE2-EB83430ED3C3}" type="pres">
      <dgm:prSet presAssocID="{D077EFA7-DBD2-4535-9937-44DBF9C89D63}" presName="parentLin" presStyleCnt="0"/>
      <dgm:spPr/>
    </dgm:pt>
    <dgm:pt modelId="{DCC44847-57F3-4B4E-A06A-38EA724E8615}" type="pres">
      <dgm:prSet presAssocID="{D077EFA7-DBD2-4535-9937-44DBF9C89D63}" presName="parentLeftMargin" presStyleLbl="node1" presStyleIdx="0" presStyleCnt="2"/>
      <dgm:spPr/>
    </dgm:pt>
    <dgm:pt modelId="{CEE5E3DF-C080-4859-9BEF-BB4BE1D913FD}" type="pres">
      <dgm:prSet presAssocID="{D077EFA7-DBD2-4535-9937-44DBF9C89D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3A15D8-E025-4342-93ED-9F5B0C6E0F12}" type="pres">
      <dgm:prSet presAssocID="{D077EFA7-DBD2-4535-9937-44DBF9C89D63}" presName="negativeSpace" presStyleCnt="0"/>
      <dgm:spPr/>
    </dgm:pt>
    <dgm:pt modelId="{30211796-516E-4118-B8B0-3AA55D3F96F5}" type="pres">
      <dgm:prSet presAssocID="{D077EFA7-DBD2-4535-9937-44DBF9C89D63}" presName="childText" presStyleLbl="conFgAcc1" presStyleIdx="0" presStyleCnt="2">
        <dgm:presLayoutVars>
          <dgm:bulletEnabled val="1"/>
        </dgm:presLayoutVars>
      </dgm:prSet>
      <dgm:spPr/>
    </dgm:pt>
    <dgm:pt modelId="{6F6F7FE1-3862-4109-9BE9-4EBD79DE9A7D}" type="pres">
      <dgm:prSet presAssocID="{F1BF7AA1-4C4E-4C41-870F-E4C9F2975AE1}" presName="spaceBetweenRectangles" presStyleCnt="0"/>
      <dgm:spPr/>
    </dgm:pt>
    <dgm:pt modelId="{B7DCF134-5B19-47C7-BD3F-A06E9DBDC7A0}" type="pres">
      <dgm:prSet presAssocID="{1EA7E250-AC27-4A88-A286-40BCCEED1AFC}" presName="parentLin" presStyleCnt="0"/>
      <dgm:spPr/>
    </dgm:pt>
    <dgm:pt modelId="{EA4E7A4F-8B6A-435C-9B29-4747ED8F7F7A}" type="pres">
      <dgm:prSet presAssocID="{1EA7E250-AC27-4A88-A286-40BCCEED1AFC}" presName="parentLeftMargin" presStyleLbl="node1" presStyleIdx="0" presStyleCnt="2"/>
      <dgm:spPr/>
    </dgm:pt>
    <dgm:pt modelId="{E0A6A901-4F32-4EE9-B47B-20A856CE7BCD}" type="pres">
      <dgm:prSet presAssocID="{1EA7E250-AC27-4A88-A286-40BCCEED1AF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AB2785-4BF5-4276-B450-854F3B44B95D}" type="pres">
      <dgm:prSet presAssocID="{1EA7E250-AC27-4A88-A286-40BCCEED1AFC}" presName="negativeSpace" presStyleCnt="0"/>
      <dgm:spPr/>
    </dgm:pt>
    <dgm:pt modelId="{D49FB321-D981-4833-93B7-CA1CB1F7F7E2}" type="pres">
      <dgm:prSet presAssocID="{1EA7E250-AC27-4A88-A286-40BCCEED1A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B1EE001-1748-4560-ADA0-6724FA9700DB}" type="presOf" srcId="{97F930EE-5564-4390-8D51-AF35AAF9BECC}" destId="{30211796-516E-4118-B8B0-3AA55D3F96F5}" srcOrd="0" destOrd="0" presId="urn:microsoft.com/office/officeart/2005/8/layout/list1"/>
    <dgm:cxn modelId="{B833D70E-DE5D-4D84-9958-27002FD3AD2B}" srcId="{D077EFA7-DBD2-4535-9937-44DBF9C89D63}" destId="{97F930EE-5564-4390-8D51-AF35AAF9BECC}" srcOrd="0" destOrd="0" parTransId="{1BEF61DC-4859-4565-AD64-7982655FF61E}" sibTransId="{CF2E4D07-D55F-4425-AA00-16C22D289603}"/>
    <dgm:cxn modelId="{9167B311-352B-4E91-8B24-3EE955D859BA}" type="presOf" srcId="{3D954727-C63D-4251-AD37-BA9BDC61D228}" destId="{30211796-516E-4118-B8B0-3AA55D3F96F5}" srcOrd="0" destOrd="2" presId="urn:microsoft.com/office/officeart/2005/8/layout/list1"/>
    <dgm:cxn modelId="{3ADF1520-2EC2-45A2-BE1E-410DBF3F3009}" type="presOf" srcId="{1EA7E250-AC27-4A88-A286-40BCCEED1AFC}" destId="{EA4E7A4F-8B6A-435C-9B29-4747ED8F7F7A}" srcOrd="0" destOrd="0" presId="urn:microsoft.com/office/officeart/2005/8/layout/list1"/>
    <dgm:cxn modelId="{DD2F974F-AE58-4E5D-AAC1-FCC77D00A3B2}" type="presOf" srcId="{70FF183D-4C3C-458A-86D4-A3E706F07A1E}" destId="{D49FB321-D981-4833-93B7-CA1CB1F7F7E2}" srcOrd="0" destOrd="1" presId="urn:microsoft.com/office/officeart/2005/8/layout/list1"/>
    <dgm:cxn modelId="{6286A155-E72D-4A75-96CB-EF0D1F006480}" srcId="{CDC8578B-C889-4797-A729-4B1EA3D9D8B5}" destId="{1EA7E250-AC27-4A88-A286-40BCCEED1AFC}" srcOrd="1" destOrd="0" parTransId="{44282937-E303-4292-ACD6-20C82509D715}" sibTransId="{A52C2008-942D-4CA6-A472-62577B053DAA}"/>
    <dgm:cxn modelId="{A722EF76-25CC-4F6C-8B25-B772884B0AFE}" type="presOf" srcId="{D077EFA7-DBD2-4535-9937-44DBF9C89D63}" destId="{CEE5E3DF-C080-4859-9BEF-BB4BE1D913FD}" srcOrd="1" destOrd="0" presId="urn:microsoft.com/office/officeart/2005/8/layout/list1"/>
    <dgm:cxn modelId="{8EFD5E58-EB42-4955-A9D0-2BC06F93DF76}" type="presOf" srcId="{85D30ECF-8980-4A1E-BD02-89C472EF7CFB}" destId="{30211796-516E-4118-B8B0-3AA55D3F96F5}" srcOrd="0" destOrd="1" presId="urn:microsoft.com/office/officeart/2005/8/layout/list1"/>
    <dgm:cxn modelId="{3675F488-D897-4983-A3F6-DC566A3FC2DA}" srcId="{D077EFA7-DBD2-4535-9937-44DBF9C89D63}" destId="{3D954727-C63D-4251-AD37-BA9BDC61D228}" srcOrd="2" destOrd="0" parTransId="{C757B4F6-5390-4606-A92D-32451F65DEA7}" sibTransId="{E968FC42-69D8-43F1-AE73-1DCB725D2C75}"/>
    <dgm:cxn modelId="{77E54A9E-BD91-4100-8179-938792C23568}" type="presOf" srcId="{1EA7E250-AC27-4A88-A286-40BCCEED1AFC}" destId="{E0A6A901-4F32-4EE9-B47B-20A856CE7BCD}" srcOrd="1" destOrd="0" presId="urn:microsoft.com/office/officeart/2005/8/layout/list1"/>
    <dgm:cxn modelId="{A0AFA0A4-2D13-4266-9F2A-95EC79F30113}" srcId="{D077EFA7-DBD2-4535-9937-44DBF9C89D63}" destId="{85D30ECF-8980-4A1E-BD02-89C472EF7CFB}" srcOrd="1" destOrd="0" parTransId="{A5FBB4C4-0EC1-42E8-A16A-10CCFD8FCF4E}" sibTransId="{6AF50AC4-E7F6-4F4A-99B2-FD6D5CA58220}"/>
    <dgm:cxn modelId="{23F409AD-1F6C-4BC5-A5D0-AFC0A7FDF1F0}" type="presOf" srcId="{CDC8578B-C889-4797-A729-4B1EA3D9D8B5}" destId="{85C5F73F-FD61-4974-B12D-B0826C83C241}" srcOrd="0" destOrd="0" presId="urn:microsoft.com/office/officeart/2005/8/layout/list1"/>
    <dgm:cxn modelId="{D0A737CF-E2B6-4C47-A3E3-F14F85FA774A}" type="presOf" srcId="{0A06B914-E132-4834-8C6A-B943A0DD1FA3}" destId="{D49FB321-D981-4833-93B7-CA1CB1F7F7E2}" srcOrd="0" destOrd="0" presId="urn:microsoft.com/office/officeart/2005/8/layout/list1"/>
    <dgm:cxn modelId="{A3934CDB-3EE6-4C01-8202-D5EADE6F1B1C}" srcId="{CDC8578B-C889-4797-A729-4B1EA3D9D8B5}" destId="{D077EFA7-DBD2-4535-9937-44DBF9C89D63}" srcOrd="0" destOrd="0" parTransId="{BA0FB06C-90B8-4E33-B758-457613054744}" sibTransId="{F1BF7AA1-4C4E-4C41-870F-E4C9F2975AE1}"/>
    <dgm:cxn modelId="{E577A4F1-D78F-49F4-BF22-BAFB571D69B0}" srcId="{1EA7E250-AC27-4A88-A286-40BCCEED1AFC}" destId="{0A06B914-E132-4834-8C6A-B943A0DD1FA3}" srcOrd="0" destOrd="0" parTransId="{138D2CE6-1AE6-4A14-916A-D480AA0C5F45}" sibTransId="{22211802-793F-4150-B07E-A86FB7D6CB6F}"/>
    <dgm:cxn modelId="{1AC0DCF9-9078-4FFB-8AF8-8DE5BCCD2937}" type="presOf" srcId="{D077EFA7-DBD2-4535-9937-44DBF9C89D63}" destId="{DCC44847-57F3-4B4E-A06A-38EA724E8615}" srcOrd="0" destOrd="0" presId="urn:microsoft.com/office/officeart/2005/8/layout/list1"/>
    <dgm:cxn modelId="{B990B0FD-CD45-4FAA-861F-F7416278ECD9}" srcId="{1EA7E250-AC27-4A88-A286-40BCCEED1AFC}" destId="{70FF183D-4C3C-458A-86D4-A3E706F07A1E}" srcOrd="1" destOrd="0" parTransId="{5D654500-C45F-4C67-961E-1711E8FA9422}" sibTransId="{EC5195F3-510F-4BD1-9495-3E49AB04F85B}"/>
    <dgm:cxn modelId="{521A5245-4A3B-408F-8F83-22FC30CAF662}" type="presParOf" srcId="{85C5F73F-FD61-4974-B12D-B0826C83C241}" destId="{C3732543-B9D3-499E-9FE2-EB83430ED3C3}" srcOrd="0" destOrd="0" presId="urn:microsoft.com/office/officeart/2005/8/layout/list1"/>
    <dgm:cxn modelId="{DAC282CE-31FB-41E3-B512-82F283A441FE}" type="presParOf" srcId="{C3732543-B9D3-499E-9FE2-EB83430ED3C3}" destId="{DCC44847-57F3-4B4E-A06A-38EA724E8615}" srcOrd="0" destOrd="0" presId="urn:microsoft.com/office/officeart/2005/8/layout/list1"/>
    <dgm:cxn modelId="{B08F81BA-7AB4-4FAC-BE82-449E5B990190}" type="presParOf" srcId="{C3732543-B9D3-499E-9FE2-EB83430ED3C3}" destId="{CEE5E3DF-C080-4859-9BEF-BB4BE1D913FD}" srcOrd="1" destOrd="0" presId="urn:microsoft.com/office/officeart/2005/8/layout/list1"/>
    <dgm:cxn modelId="{758B5001-3FF6-41EE-93CB-2A700093415E}" type="presParOf" srcId="{85C5F73F-FD61-4974-B12D-B0826C83C241}" destId="{683A15D8-E025-4342-93ED-9F5B0C6E0F12}" srcOrd="1" destOrd="0" presId="urn:microsoft.com/office/officeart/2005/8/layout/list1"/>
    <dgm:cxn modelId="{C70ED83C-85D4-4D8B-BDD9-2646231CAAF7}" type="presParOf" srcId="{85C5F73F-FD61-4974-B12D-B0826C83C241}" destId="{30211796-516E-4118-B8B0-3AA55D3F96F5}" srcOrd="2" destOrd="0" presId="urn:microsoft.com/office/officeart/2005/8/layout/list1"/>
    <dgm:cxn modelId="{2F8ABFBD-926D-4B1C-95BD-0309085EC481}" type="presParOf" srcId="{85C5F73F-FD61-4974-B12D-B0826C83C241}" destId="{6F6F7FE1-3862-4109-9BE9-4EBD79DE9A7D}" srcOrd="3" destOrd="0" presId="urn:microsoft.com/office/officeart/2005/8/layout/list1"/>
    <dgm:cxn modelId="{DE8C167D-1F99-4769-9F4F-B3A5B00158A4}" type="presParOf" srcId="{85C5F73F-FD61-4974-B12D-B0826C83C241}" destId="{B7DCF134-5B19-47C7-BD3F-A06E9DBDC7A0}" srcOrd="4" destOrd="0" presId="urn:microsoft.com/office/officeart/2005/8/layout/list1"/>
    <dgm:cxn modelId="{4A48E036-F14B-4692-AC3D-6E9CFBD4F621}" type="presParOf" srcId="{B7DCF134-5B19-47C7-BD3F-A06E9DBDC7A0}" destId="{EA4E7A4F-8B6A-435C-9B29-4747ED8F7F7A}" srcOrd="0" destOrd="0" presId="urn:microsoft.com/office/officeart/2005/8/layout/list1"/>
    <dgm:cxn modelId="{78246309-AF7C-49CB-850F-8FF9B40DC12A}" type="presParOf" srcId="{B7DCF134-5B19-47C7-BD3F-A06E9DBDC7A0}" destId="{E0A6A901-4F32-4EE9-B47B-20A856CE7BCD}" srcOrd="1" destOrd="0" presId="urn:microsoft.com/office/officeart/2005/8/layout/list1"/>
    <dgm:cxn modelId="{9B5E0DD9-1D57-4BD4-AC6B-19B838CA8D62}" type="presParOf" srcId="{85C5F73F-FD61-4974-B12D-B0826C83C241}" destId="{CAAB2785-4BF5-4276-B450-854F3B44B95D}" srcOrd="5" destOrd="0" presId="urn:microsoft.com/office/officeart/2005/8/layout/list1"/>
    <dgm:cxn modelId="{2AE684C6-D299-4C29-BD5A-3B18785808A4}" type="presParOf" srcId="{85C5F73F-FD61-4974-B12D-B0826C83C241}" destId="{D49FB321-D981-4833-93B7-CA1CB1F7F7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566B1E-A6F7-4A32-BCF9-F371AC4AAE41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18B1096-9DAC-4CB2-AF5B-DBB6DC0A43E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File types</a:t>
          </a:r>
        </a:p>
      </dgm:t>
    </dgm:pt>
    <dgm:pt modelId="{5C47F1DF-C7B1-4B4D-86F8-DE0E14EA68B3}" type="parTrans" cxnId="{49AD058A-536D-4953-BCC6-E638C3831994}">
      <dgm:prSet/>
      <dgm:spPr/>
      <dgm:t>
        <a:bodyPr/>
        <a:lstStyle/>
        <a:p>
          <a:endParaRPr lang="en-US"/>
        </a:p>
      </dgm:t>
    </dgm:pt>
    <dgm:pt modelId="{EE6A5B78-B3DC-4C4B-A00D-0D2AB91F2BEE}" type="sibTrans" cxnId="{49AD058A-536D-4953-BCC6-E638C3831994}">
      <dgm:prSet/>
      <dgm:spPr/>
      <dgm:t>
        <a:bodyPr/>
        <a:lstStyle/>
        <a:p>
          <a:endParaRPr lang="en-US"/>
        </a:p>
      </dgm:t>
    </dgm:pt>
    <dgm:pt modelId="{A25921AB-5381-43A1-B4E8-986AF4297CD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.</a:t>
          </a:r>
          <a:r>
            <a:rPr lang="en-US" dirty="0" err="1"/>
            <a:t>twb</a:t>
          </a:r>
          <a:r>
            <a:rPr lang="en-US" dirty="0"/>
            <a:t> – Workbook</a:t>
          </a:r>
        </a:p>
      </dgm:t>
    </dgm:pt>
    <dgm:pt modelId="{3E7090DB-9C07-449D-9FDB-FA057D4DAF6F}" type="parTrans" cxnId="{D0F56233-54A8-4D37-A705-996CDBD0D2E3}">
      <dgm:prSet/>
      <dgm:spPr/>
      <dgm:t>
        <a:bodyPr/>
        <a:lstStyle/>
        <a:p>
          <a:endParaRPr lang="en-US"/>
        </a:p>
      </dgm:t>
    </dgm:pt>
    <dgm:pt modelId="{7F0AE7D1-A547-4B12-82F3-6E8D8E83ED56}" type="sibTrans" cxnId="{D0F56233-54A8-4D37-A705-996CDBD0D2E3}">
      <dgm:prSet/>
      <dgm:spPr/>
      <dgm:t>
        <a:bodyPr/>
        <a:lstStyle/>
        <a:p>
          <a:endParaRPr lang="en-US"/>
        </a:p>
      </dgm:t>
    </dgm:pt>
    <dgm:pt modelId="{12A8E8B9-74D7-40AA-8989-C2701BB2E1F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.tds – Data source </a:t>
          </a:r>
        </a:p>
      </dgm:t>
    </dgm:pt>
    <dgm:pt modelId="{E88C6133-9E34-4294-B1AD-06410A39B079}" type="parTrans" cxnId="{A5A9C678-D14C-446E-963B-33260D49D10F}">
      <dgm:prSet/>
      <dgm:spPr/>
      <dgm:t>
        <a:bodyPr/>
        <a:lstStyle/>
        <a:p>
          <a:endParaRPr lang="en-US"/>
        </a:p>
      </dgm:t>
    </dgm:pt>
    <dgm:pt modelId="{EE81E2B6-2F75-4A9F-93C0-54A4C3E5BB4D}" type="sibTrans" cxnId="{A5A9C678-D14C-446E-963B-33260D49D10F}">
      <dgm:prSet/>
      <dgm:spPr/>
      <dgm:t>
        <a:bodyPr/>
        <a:lstStyle/>
        <a:p>
          <a:endParaRPr lang="en-US"/>
        </a:p>
      </dgm:t>
    </dgm:pt>
    <dgm:pt modelId="{D6DCA433-459D-45FC-98B4-D079EA14A61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.tbm –Bookmark</a:t>
          </a:r>
        </a:p>
      </dgm:t>
    </dgm:pt>
    <dgm:pt modelId="{7E90FBC7-6950-4D73-915B-5F747B3A9293}" type="parTrans" cxnId="{415FCC05-09C9-40F0-B0B3-84BF10FB00FA}">
      <dgm:prSet/>
      <dgm:spPr/>
      <dgm:t>
        <a:bodyPr/>
        <a:lstStyle/>
        <a:p>
          <a:endParaRPr lang="en-US"/>
        </a:p>
      </dgm:t>
    </dgm:pt>
    <dgm:pt modelId="{72FAE2F5-B8A2-4BD6-8724-BD8035BFF59D}" type="sibTrans" cxnId="{415FCC05-09C9-40F0-B0B3-84BF10FB00FA}">
      <dgm:prSet/>
      <dgm:spPr/>
      <dgm:t>
        <a:bodyPr/>
        <a:lstStyle/>
        <a:p>
          <a:endParaRPr lang="en-US"/>
        </a:p>
      </dgm:t>
    </dgm:pt>
    <dgm:pt modelId="{02B8F7B5-588F-4FFE-9C4B-C991BA310BC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.xlsx – Excel file</a:t>
          </a:r>
        </a:p>
      </dgm:t>
    </dgm:pt>
    <dgm:pt modelId="{2F2A7678-003B-4978-863A-BDBB8BA79F9F}" type="parTrans" cxnId="{CCE000ED-2FDA-4F22-97A6-295A582A451C}">
      <dgm:prSet/>
      <dgm:spPr/>
      <dgm:t>
        <a:bodyPr/>
        <a:lstStyle/>
        <a:p>
          <a:endParaRPr lang="en-US"/>
        </a:p>
      </dgm:t>
    </dgm:pt>
    <dgm:pt modelId="{D336381F-D59E-4CEF-952D-C919EFA9DACD}" type="sibTrans" cxnId="{CCE000ED-2FDA-4F22-97A6-295A582A451C}">
      <dgm:prSet/>
      <dgm:spPr/>
      <dgm:t>
        <a:bodyPr/>
        <a:lstStyle/>
        <a:p>
          <a:endParaRPr lang="en-US"/>
        </a:p>
      </dgm:t>
    </dgm:pt>
    <dgm:pt modelId="{26547786-4C09-4463-B4D3-3FE3B999F45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.csv – Comma Separated Value</a:t>
          </a:r>
        </a:p>
      </dgm:t>
    </dgm:pt>
    <dgm:pt modelId="{0126A9FE-F12A-4B73-8453-71E441DE23CE}" type="parTrans" cxnId="{7C72B7C1-6BE9-425D-98C5-74DF11268448}">
      <dgm:prSet/>
      <dgm:spPr/>
      <dgm:t>
        <a:bodyPr/>
        <a:lstStyle/>
        <a:p>
          <a:endParaRPr lang="en-US"/>
        </a:p>
      </dgm:t>
    </dgm:pt>
    <dgm:pt modelId="{F1B78712-3391-4D7E-9C4E-62C35D802A09}" type="sibTrans" cxnId="{7C72B7C1-6BE9-425D-98C5-74DF11268448}">
      <dgm:prSet/>
      <dgm:spPr/>
      <dgm:t>
        <a:bodyPr/>
        <a:lstStyle/>
        <a:p>
          <a:endParaRPr lang="en-US"/>
        </a:p>
      </dgm:t>
    </dgm:pt>
    <dgm:pt modelId="{5CC463FA-BE6D-4670-95E6-03B8EC720A5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Source, Sheets, Dashboards, and Stories</a:t>
          </a:r>
        </a:p>
      </dgm:t>
    </dgm:pt>
    <dgm:pt modelId="{FD6643A9-B6CC-44CB-9F20-F9377AE72616}" type="parTrans" cxnId="{2FAB684C-5B87-4D86-BA29-E7B78B769177}">
      <dgm:prSet/>
      <dgm:spPr/>
      <dgm:t>
        <a:bodyPr/>
        <a:lstStyle/>
        <a:p>
          <a:endParaRPr lang="en-US"/>
        </a:p>
      </dgm:t>
    </dgm:pt>
    <dgm:pt modelId="{F3983C3E-2FD0-48D2-B992-61AD9D771D9E}" type="sibTrans" cxnId="{2FAB684C-5B87-4D86-BA29-E7B78B769177}">
      <dgm:prSet/>
      <dgm:spPr/>
      <dgm:t>
        <a:bodyPr/>
        <a:lstStyle/>
        <a:p>
          <a:endParaRPr lang="en-US"/>
        </a:p>
      </dgm:t>
    </dgm:pt>
    <dgm:pt modelId="{C1B45A42-DF4D-4E4F-B418-D0B2E3451FB5}" type="pres">
      <dgm:prSet presAssocID="{84566B1E-A6F7-4A32-BCF9-F371AC4AAE41}" presName="linearFlow" presStyleCnt="0">
        <dgm:presLayoutVars>
          <dgm:resizeHandles val="exact"/>
        </dgm:presLayoutVars>
      </dgm:prSet>
      <dgm:spPr/>
    </dgm:pt>
    <dgm:pt modelId="{9FC610B0-12FF-4942-872F-E1D100B95493}" type="pres">
      <dgm:prSet presAssocID="{918B1096-9DAC-4CB2-AF5B-DBB6DC0A43EB}" presName="node" presStyleLbl="node1" presStyleIdx="0" presStyleCnt="2">
        <dgm:presLayoutVars>
          <dgm:bulletEnabled val="1"/>
        </dgm:presLayoutVars>
      </dgm:prSet>
      <dgm:spPr/>
    </dgm:pt>
    <dgm:pt modelId="{52239716-70A6-497F-826E-3202E23DF626}" type="pres">
      <dgm:prSet presAssocID="{EE6A5B78-B3DC-4C4B-A00D-0D2AB91F2BEE}" presName="sibTrans" presStyleLbl="sibTrans2D1" presStyleIdx="0" presStyleCnt="1"/>
      <dgm:spPr/>
    </dgm:pt>
    <dgm:pt modelId="{ECAE2378-0541-41D5-BA82-C90D47F97B35}" type="pres">
      <dgm:prSet presAssocID="{EE6A5B78-B3DC-4C4B-A00D-0D2AB91F2BEE}" presName="connectorText" presStyleLbl="sibTrans2D1" presStyleIdx="0" presStyleCnt="1"/>
      <dgm:spPr/>
    </dgm:pt>
    <dgm:pt modelId="{AA51BFEF-48E9-4088-89D5-441CD17489A8}" type="pres">
      <dgm:prSet presAssocID="{5CC463FA-BE6D-4670-95E6-03B8EC720A5D}" presName="node" presStyleLbl="node1" presStyleIdx="1" presStyleCnt="2">
        <dgm:presLayoutVars>
          <dgm:bulletEnabled val="1"/>
        </dgm:presLayoutVars>
      </dgm:prSet>
      <dgm:spPr/>
    </dgm:pt>
  </dgm:ptLst>
  <dgm:cxnLst>
    <dgm:cxn modelId="{415FCC05-09C9-40F0-B0B3-84BF10FB00FA}" srcId="{918B1096-9DAC-4CB2-AF5B-DBB6DC0A43EB}" destId="{D6DCA433-459D-45FC-98B4-D079EA14A617}" srcOrd="2" destOrd="0" parTransId="{7E90FBC7-6950-4D73-915B-5F747B3A9293}" sibTransId="{72FAE2F5-B8A2-4BD6-8724-BD8035BFF59D}"/>
    <dgm:cxn modelId="{DA16550B-0134-45B5-9ABA-FEEA52D88D38}" type="presOf" srcId="{D6DCA433-459D-45FC-98B4-D079EA14A617}" destId="{9FC610B0-12FF-4942-872F-E1D100B95493}" srcOrd="0" destOrd="3" presId="urn:microsoft.com/office/officeart/2005/8/layout/process2"/>
    <dgm:cxn modelId="{FE64011B-6DAA-4812-B631-7EAC56A26B6E}" type="presOf" srcId="{5CC463FA-BE6D-4670-95E6-03B8EC720A5D}" destId="{AA51BFEF-48E9-4088-89D5-441CD17489A8}" srcOrd="0" destOrd="0" presId="urn:microsoft.com/office/officeart/2005/8/layout/process2"/>
    <dgm:cxn modelId="{7E61252D-23DB-4807-BD57-F5763682E5E9}" type="presOf" srcId="{26547786-4C09-4463-B4D3-3FE3B999F45D}" destId="{9FC610B0-12FF-4942-872F-E1D100B95493}" srcOrd="0" destOrd="5" presId="urn:microsoft.com/office/officeart/2005/8/layout/process2"/>
    <dgm:cxn modelId="{D0F56233-54A8-4D37-A705-996CDBD0D2E3}" srcId="{918B1096-9DAC-4CB2-AF5B-DBB6DC0A43EB}" destId="{A25921AB-5381-43A1-B4E8-986AF4297CDF}" srcOrd="0" destOrd="0" parTransId="{3E7090DB-9C07-449D-9FDB-FA057D4DAF6F}" sibTransId="{7F0AE7D1-A547-4B12-82F3-6E8D8E83ED56}"/>
    <dgm:cxn modelId="{2FAB684C-5B87-4D86-BA29-E7B78B769177}" srcId="{84566B1E-A6F7-4A32-BCF9-F371AC4AAE41}" destId="{5CC463FA-BE6D-4670-95E6-03B8EC720A5D}" srcOrd="1" destOrd="0" parTransId="{FD6643A9-B6CC-44CB-9F20-F9377AE72616}" sibTransId="{F3983C3E-2FD0-48D2-B992-61AD9D771D9E}"/>
    <dgm:cxn modelId="{86FD8371-22DC-4776-97B5-3A2EB9AADC8B}" type="presOf" srcId="{02B8F7B5-588F-4FFE-9C4B-C991BA310BCB}" destId="{9FC610B0-12FF-4942-872F-E1D100B95493}" srcOrd="0" destOrd="4" presId="urn:microsoft.com/office/officeart/2005/8/layout/process2"/>
    <dgm:cxn modelId="{A5A9C678-D14C-446E-963B-33260D49D10F}" srcId="{918B1096-9DAC-4CB2-AF5B-DBB6DC0A43EB}" destId="{12A8E8B9-74D7-40AA-8989-C2701BB2E1FD}" srcOrd="1" destOrd="0" parTransId="{E88C6133-9E34-4294-B1AD-06410A39B079}" sibTransId="{EE81E2B6-2F75-4A9F-93C0-54A4C3E5BB4D}"/>
    <dgm:cxn modelId="{C67ADE84-4E77-408B-85FF-32A3692686B9}" type="presOf" srcId="{EE6A5B78-B3DC-4C4B-A00D-0D2AB91F2BEE}" destId="{ECAE2378-0541-41D5-BA82-C90D47F97B35}" srcOrd="1" destOrd="0" presId="urn:microsoft.com/office/officeart/2005/8/layout/process2"/>
    <dgm:cxn modelId="{49AD058A-536D-4953-BCC6-E638C3831994}" srcId="{84566B1E-A6F7-4A32-BCF9-F371AC4AAE41}" destId="{918B1096-9DAC-4CB2-AF5B-DBB6DC0A43EB}" srcOrd="0" destOrd="0" parTransId="{5C47F1DF-C7B1-4B4D-86F8-DE0E14EA68B3}" sibTransId="{EE6A5B78-B3DC-4C4B-A00D-0D2AB91F2BEE}"/>
    <dgm:cxn modelId="{4E25268F-EAD9-4AB8-AD7B-2219AB4B5A47}" type="presOf" srcId="{84566B1E-A6F7-4A32-BCF9-F371AC4AAE41}" destId="{C1B45A42-DF4D-4E4F-B418-D0B2E3451FB5}" srcOrd="0" destOrd="0" presId="urn:microsoft.com/office/officeart/2005/8/layout/process2"/>
    <dgm:cxn modelId="{26911E93-AC8D-47B9-8734-F9E9C98B749E}" type="presOf" srcId="{12A8E8B9-74D7-40AA-8989-C2701BB2E1FD}" destId="{9FC610B0-12FF-4942-872F-E1D100B95493}" srcOrd="0" destOrd="2" presId="urn:microsoft.com/office/officeart/2005/8/layout/process2"/>
    <dgm:cxn modelId="{06841F97-3E05-4328-AF28-604E4100F834}" type="presOf" srcId="{A25921AB-5381-43A1-B4E8-986AF4297CDF}" destId="{9FC610B0-12FF-4942-872F-E1D100B95493}" srcOrd="0" destOrd="1" presId="urn:microsoft.com/office/officeart/2005/8/layout/process2"/>
    <dgm:cxn modelId="{B2CDD2BE-AEC0-404E-BB06-AAB6D07F3627}" type="presOf" srcId="{EE6A5B78-B3DC-4C4B-A00D-0D2AB91F2BEE}" destId="{52239716-70A6-497F-826E-3202E23DF626}" srcOrd="0" destOrd="0" presId="urn:microsoft.com/office/officeart/2005/8/layout/process2"/>
    <dgm:cxn modelId="{7C72B7C1-6BE9-425D-98C5-74DF11268448}" srcId="{918B1096-9DAC-4CB2-AF5B-DBB6DC0A43EB}" destId="{26547786-4C09-4463-B4D3-3FE3B999F45D}" srcOrd="4" destOrd="0" parTransId="{0126A9FE-F12A-4B73-8453-71E441DE23CE}" sibTransId="{F1B78712-3391-4D7E-9C4E-62C35D802A09}"/>
    <dgm:cxn modelId="{D05C0BD2-8789-456E-857D-E5E53CFB3604}" type="presOf" srcId="{918B1096-9DAC-4CB2-AF5B-DBB6DC0A43EB}" destId="{9FC610B0-12FF-4942-872F-E1D100B95493}" srcOrd="0" destOrd="0" presId="urn:microsoft.com/office/officeart/2005/8/layout/process2"/>
    <dgm:cxn modelId="{CCE000ED-2FDA-4F22-97A6-295A582A451C}" srcId="{918B1096-9DAC-4CB2-AF5B-DBB6DC0A43EB}" destId="{02B8F7B5-588F-4FFE-9C4B-C991BA310BCB}" srcOrd="3" destOrd="0" parTransId="{2F2A7678-003B-4978-863A-BDBB8BA79F9F}" sibTransId="{D336381F-D59E-4CEF-952D-C919EFA9DACD}"/>
    <dgm:cxn modelId="{7AA76E37-E89C-42B4-AE8C-43310C0606F3}" type="presParOf" srcId="{C1B45A42-DF4D-4E4F-B418-D0B2E3451FB5}" destId="{9FC610B0-12FF-4942-872F-E1D100B95493}" srcOrd="0" destOrd="0" presId="urn:microsoft.com/office/officeart/2005/8/layout/process2"/>
    <dgm:cxn modelId="{47601475-A298-4860-9150-A1E80294C2A3}" type="presParOf" srcId="{C1B45A42-DF4D-4E4F-B418-D0B2E3451FB5}" destId="{52239716-70A6-497F-826E-3202E23DF626}" srcOrd="1" destOrd="0" presId="urn:microsoft.com/office/officeart/2005/8/layout/process2"/>
    <dgm:cxn modelId="{82CFABE1-AA51-456F-81D6-AF66CA27E848}" type="presParOf" srcId="{52239716-70A6-497F-826E-3202E23DF626}" destId="{ECAE2378-0541-41D5-BA82-C90D47F97B35}" srcOrd="0" destOrd="0" presId="urn:microsoft.com/office/officeart/2005/8/layout/process2"/>
    <dgm:cxn modelId="{29F0954E-C20C-4093-B8B5-084114E433B8}" type="presParOf" srcId="{C1B45A42-DF4D-4E4F-B418-D0B2E3451FB5}" destId="{AA51BFEF-48E9-4088-89D5-441CD17489A8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B6D8E-8843-4766-9456-96987F88A8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86EB68-B28A-469C-9949-7AF11FDF1D25}">
      <dgm:prSet/>
      <dgm:spPr/>
      <dgm:t>
        <a:bodyPr/>
        <a:lstStyle/>
        <a:p>
          <a:r>
            <a:rPr lang="en-US"/>
            <a:t>Data source</a:t>
          </a:r>
        </a:p>
      </dgm:t>
    </dgm:pt>
    <dgm:pt modelId="{76106A59-7CA3-4B80-9728-BA131BAF6CB0}" type="parTrans" cxnId="{7DD94A31-5937-42D1-8A35-C3AD7CB3A2A2}">
      <dgm:prSet/>
      <dgm:spPr/>
      <dgm:t>
        <a:bodyPr/>
        <a:lstStyle/>
        <a:p>
          <a:endParaRPr lang="en-US"/>
        </a:p>
      </dgm:t>
    </dgm:pt>
    <dgm:pt modelId="{0FF08B35-6631-4AEA-9050-F77CE37E1023}" type="sibTrans" cxnId="{7DD94A31-5937-42D1-8A35-C3AD7CB3A2A2}">
      <dgm:prSet/>
      <dgm:spPr/>
      <dgm:t>
        <a:bodyPr/>
        <a:lstStyle/>
        <a:p>
          <a:endParaRPr lang="en-US"/>
        </a:p>
      </dgm:t>
    </dgm:pt>
    <dgm:pt modelId="{D9ED4FD8-F56C-491A-97AF-F1C75D206D5D}">
      <dgm:prSet/>
      <dgm:spPr/>
      <dgm:t>
        <a:bodyPr/>
        <a:lstStyle/>
        <a:p>
          <a:r>
            <a:rPr lang="en-US"/>
            <a:t>Data interpreter</a:t>
          </a:r>
        </a:p>
      </dgm:t>
    </dgm:pt>
    <dgm:pt modelId="{C4B05581-FB78-4C88-B0FB-70B6A6CD1AF9}" type="parTrans" cxnId="{73B4AA83-A22B-427B-9511-35B88B8500A8}">
      <dgm:prSet/>
      <dgm:spPr/>
      <dgm:t>
        <a:bodyPr/>
        <a:lstStyle/>
        <a:p>
          <a:endParaRPr lang="en-US"/>
        </a:p>
      </dgm:t>
    </dgm:pt>
    <dgm:pt modelId="{B0718FA2-9C89-4591-A9C8-731AFE821D98}" type="sibTrans" cxnId="{73B4AA83-A22B-427B-9511-35B88B8500A8}">
      <dgm:prSet/>
      <dgm:spPr/>
      <dgm:t>
        <a:bodyPr/>
        <a:lstStyle/>
        <a:p>
          <a:endParaRPr lang="en-US"/>
        </a:p>
      </dgm:t>
    </dgm:pt>
    <dgm:pt modelId="{23B8A177-66EB-46B6-8D6F-9AA1F6B325E0}">
      <dgm:prSet/>
      <dgm:spPr/>
      <dgm:t>
        <a:bodyPr/>
        <a:lstStyle/>
        <a:p>
          <a:r>
            <a:rPr lang="en-US"/>
            <a:t>Pills </a:t>
          </a:r>
        </a:p>
      </dgm:t>
    </dgm:pt>
    <dgm:pt modelId="{8CC4216A-AE65-42C6-B35B-D692520C3850}" type="parTrans" cxnId="{A9AA5002-4A7F-4247-8E50-A172543A993B}">
      <dgm:prSet/>
      <dgm:spPr/>
      <dgm:t>
        <a:bodyPr/>
        <a:lstStyle/>
        <a:p>
          <a:endParaRPr lang="en-US"/>
        </a:p>
      </dgm:t>
    </dgm:pt>
    <dgm:pt modelId="{D2A680EE-0730-40DD-899F-6A1A8C4E91BD}" type="sibTrans" cxnId="{A9AA5002-4A7F-4247-8E50-A172543A993B}">
      <dgm:prSet/>
      <dgm:spPr/>
      <dgm:t>
        <a:bodyPr/>
        <a:lstStyle/>
        <a:p>
          <a:endParaRPr lang="en-US"/>
        </a:p>
      </dgm:t>
    </dgm:pt>
    <dgm:pt modelId="{323F7AA9-3178-48AA-AC9C-BCCF2700F91C}">
      <dgm:prSet/>
      <dgm:spPr/>
      <dgm:t>
        <a:bodyPr/>
        <a:lstStyle/>
        <a:p>
          <a:r>
            <a:rPr lang="en-US"/>
            <a:t>Show me</a:t>
          </a:r>
        </a:p>
      </dgm:t>
    </dgm:pt>
    <dgm:pt modelId="{FD9F71E8-FE7D-4D3A-B203-951899814E6E}" type="parTrans" cxnId="{91B368D4-4476-4141-9650-9F471E262130}">
      <dgm:prSet/>
      <dgm:spPr/>
      <dgm:t>
        <a:bodyPr/>
        <a:lstStyle/>
        <a:p>
          <a:endParaRPr lang="en-US"/>
        </a:p>
      </dgm:t>
    </dgm:pt>
    <dgm:pt modelId="{AE97C6E4-8DFF-47F6-9EC2-EF86390C383A}" type="sibTrans" cxnId="{91B368D4-4476-4141-9650-9F471E262130}">
      <dgm:prSet/>
      <dgm:spPr/>
      <dgm:t>
        <a:bodyPr/>
        <a:lstStyle/>
        <a:p>
          <a:endParaRPr lang="en-US"/>
        </a:p>
      </dgm:t>
    </dgm:pt>
    <dgm:pt modelId="{56452DB2-1E67-42ED-9428-2585B050D9EA}">
      <dgm:prSet/>
      <dgm:spPr/>
      <dgm:t>
        <a:bodyPr/>
        <a:lstStyle/>
        <a:p>
          <a:r>
            <a:rPr lang="en-US"/>
            <a:t>Options</a:t>
          </a:r>
        </a:p>
      </dgm:t>
    </dgm:pt>
    <dgm:pt modelId="{A4B8922B-F23B-4922-BD55-2FED67B57D07}" type="parTrans" cxnId="{366DA5EF-1C70-4B46-B76D-85E35E9FA7DF}">
      <dgm:prSet/>
      <dgm:spPr/>
      <dgm:t>
        <a:bodyPr/>
        <a:lstStyle/>
        <a:p>
          <a:endParaRPr lang="en-US"/>
        </a:p>
      </dgm:t>
    </dgm:pt>
    <dgm:pt modelId="{FF365EE4-4D17-4A91-8D85-70DC22A64A5F}" type="sibTrans" cxnId="{366DA5EF-1C70-4B46-B76D-85E35E9FA7DF}">
      <dgm:prSet/>
      <dgm:spPr/>
      <dgm:t>
        <a:bodyPr/>
        <a:lstStyle/>
        <a:p>
          <a:endParaRPr lang="en-US"/>
        </a:p>
      </dgm:t>
    </dgm:pt>
    <dgm:pt modelId="{A58B53DB-1D50-4F85-8BE2-BD8587E1088E}" type="pres">
      <dgm:prSet presAssocID="{0BFB6D8E-8843-4766-9456-96987F88A8B4}" presName="linear" presStyleCnt="0">
        <dgm:presLayoutVars>
          <dgm:dir/>
          <dgm:animLvl val="lvl"/>
          <dgm:resizeHandles val="exact"/>
        </dgm:presLayoutVars>
      </dgm:prSet>
      <dgm:spPr/>
    </dgm:pt>
    <dgm:pt modelId="{90F5BF59-C839-4AB1-9110-92ECE2E09EA8}" type="pres">
      <dgm:prSet presAssocID="{C886EB68-B28A-469C-9949-7AF11FDF1D25}" presName="parentLin" presStyleCnt="0"/>
      <dgm:spPr/>
    </dgm:pt>
    <dgm:pt modelId="{06FB0C53-8E65-4E30-A2E2-EE136A93B3AB}" type="pres">
      <dgm:prSet presAssocID="{C886EB68-B28A-469C-9949-7AF11FDF1D25}" presName="parentLeftMargin" presStyleLbl="node1" presStyleIdx="0" presStyleCnt="5"/>
      <dgm:spPr/>
    </dgm:pt>
    <dgm:pt modelId="{F14396E0-0689-4FD2-83C3-CC8100DBA76A}" type="pres">
      <dgm:prSet presAssocID="{C886EB68-B28A-469C-9949-7AF11FDF1D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1CB38B7-4B98-4F27-8243-ED906B70A88E}" type="pres">
      <dgm:prSet presAssocID="{C886EB68-B28A-469C-9949-7AF11FDF1D25}" presName="negativeSpace" presStyleCnt="0"/>
      <dgm:spPr/>
    </dgm:pt>
    <dgm:pt modelId="{547ECA81-B948-4CE2-94CC-B39BDD1E3DBD}" type="pres">
      <dgm:prSet presAssocID="{C886EB68-B28A-469C-9949-7AF11FDF1D25}" presName="childText" presStyleLbl="conFgAcc1" presStyleIdx="0" presStyleCnt="5">
        <dgm:presLayoutVars>
          <dgm:bulletEnabled val="1"/>
        </dgm:presLayoutVars>
      </dgm:prSet>
      <dgm:spPr/>
    </dgm:pt>
    <dgm:pt modelId="{A9DC4EC3-10F8-4499-B629-F9AA905D30D2}" type="pres">
      <dgm:prSet presAssocID="{0FF08B35-6631-4AEA-9050-F77CE37E1023}" presName="spaceBetweenRectangles" presStyleCnt="0"/>
      <dgm:spPr/>
    </dgm:pt>
    <dgm:pt modelId="{82E16C70-795C-4308-90A9-2ADA639055FA}" type="pres">
      <dgm:prSet presAssocID="{D9ED4FD8-F56C-491A-97AF-F1C75D206D5D}" presName="parentLin" presStyleCnt="0"/>
      <dgm:spPr/>
    </dgm:pt>
    <dgm:pt modelId="{15BE77D6-6E04-4A67-B905-7BF443040C1A}" type="pres">
      <dgm:prSet presAssocID="{D9ED4FD8-F56C-491A-97AF-F1C75D206D5D}" presName="parentLeftMargin" presStyleLbl="node1" presStyleIdx="0" presStyleCnt="5"/>
      <dgm:spPr/>
    </dgm:pt>
    <dgm:pt modelId="{06298E5C-C048-42C6-88BD-F376FAA494B0}" type="pres">
      <dgm:prSet presAssocID="{D9ED4FD8-F56C-491A-97AF-F1C75D206D5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802BD4-8F08-4744-B869-AFCBCB81A8EF}" type="pres">
      <dgm:prSet presAssocID="{D9ED4FD8-F56C-491A-97AF-F1C75D206D5D}" presName="negativeSpace" presStyleCnt="0"/>
      <dgm:spPr/>
    </dgm:pt>
    <dgm:pt modelId="{BAC4DCE7-3EA7-4B28-B33E-00F4197DFA56}" type="pres">
      <dgm:prSet presAssocID="{D9ED4FD8-F56C-491A-97AF-F1C75D206D5D}" presName="childText" presStyleLbl="conFgAcc1" presStyleIdx="1" presStyleCnt="5">
        <dgm:presLayoutVars>
          <dgm:bulletEnabled val="1"/>
        </dgm:presLayoutVars>
      </dgm:prSet>
      <dgm:spPr/>
    </dgm:pt>
    <dgm:pt modelId="{5C5B41A9-A05E-41B6-93F1-CB925C77B289}" type="pres">
      <dgm:prSet presAssocID="{B0718FA2-9C89-4591-A9C8-731AFE821D98}" presName="spaceBetweenRectangles" presStyleCnt="0"/>
      <dgm:spPr/>
    </dgm:pt>
    <dgm:pt modelId="{3E3FE117-3471-4092-87BD-9E21222261A4}" type="pres">
      <dgm:prSet presAssocID="{23B8A177-66EB-46B6-8D6F-9AA1F6B325E0}" presName="parentLin" presStyleCnt="0"/>
      <dgm:spPr/>
    </dgm:pt>
    <dgm:pt modelId="{9B6817DE-C5D8-4D5B-A39D-78DEE5388C69}" type="pres">
      <dgm:prSet presAssocID="{23B8A177-66EB-46B6-8D6F-9AA1F6B325E0}" presName="parentLeftMargin" presStyleLbl="node1" presStyleIdx="1" presStyleCnt="5"/>
      <dgm:spPr/>
    </dgm:pt>
    <dgm:pt modelId="{B631006A-5543-4A95-87FA-71FC91F333DC}" type="pres">
      <dgm:prSet presAssocID="{23B8A177-66EB-46B6-8D6F-9AA1F6B325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A06525-6682-4DAD-856D-49300700A03B}" type="pres">
      <dgm:prSet presAssocID="{23B8A177-66EB-46B6-8D6F-9AA1F6B325E0}" presName="negativeSpace" presStyleCnt="0"/>
      <dgm:spPr/>
    </dgm:pt>
    <dgm:pt modelId="{BE2784B4-6B87-4EAE-93B4-3A139307C1FD}" type="pres">
      <dgm:prSet presAssocID="{23B8A177-66EB-46B6-8D6F-9AA1F6B325E0}" presName="childText" presStyleLbl="conFgAcc1" presStyleIdx="2" presStyleCnt="5">
        <dgm:presLayoutVars>
          <dgm:bulletEnabled val="1"/>
        </dgm:presLayoutVars>
      </dgm:prSet>
      <dgm:spPr/>
    </dgm:pt>
    <dgm:pt modelId="{E2EB4034-1F6A-4F78-B719-F3F2F700DFAB}" type="pres">
      <dgm:prSet presAssocID="{D2A680EE-0730-40DD-899F-6A1A8C4E91BD}" presName="spaceBetweenRectangles" presStyleCnt="0"/>
      <dgm:spPr/>
    </dgm:pt>
    <dgm:pt modelId="{AF17CFFE-B736-4CCF-B562-3FB2717A803A}" type="pres">
      <dgm:prSet presAssocID="{323F7AA9-3178-48AA-AC9C-BCCF2700F91C}" presName="parentLin" presStyleCnt="0"/>
      <dgm:spPr/>
    </dgm:pt>
    <dgm:pt modelId="{66CC6187-D313-4478-AF20-822CA171C8BC}" type="pres">
      <dgm:prSet presAssocID="{323F7AA9-3178-48AA-AC9C-BCCF2700F91C}" presName="parentLeftMargin" presStyleLbl="node1" presStyleIdx="2" presStyleCnt="5"/>
      <dgm:spPr/>
    </dgm:pt>
    <dgm:pt modelId="{DBEBDBA1-5BFE-4D8C-92C1-F639CD9B986F}" type="pres">
      <dgm:prSet presAssocID="{323F7AA9-3178-48AA-AC9C-BCCF2700F91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17E23B-8466-4DE8-A9CB-0D37D17315C9}" type="pres">
      <dgm:prSet presAssocID="{323F7AA9-3178-48AA-AC9C-BCCF2700F91C}" presName="negativeSpace" presStyleCnt="0"/>
      <dgm:spPr/>
    </dgm:pt>
    <dgm:pt modelId="{A50E1335-C80B-487B-9690-D46392013E42}" type="pres">
      <dgm:prSet presAssocID="{323F7AA9-3178-48AA-AC9C-BCCF2700F91C}" presName="childText" presStyleLbl="conFgAcc1" presStyleIdx="3" presStyleCnt="5">
        <dgm:presLayoutVars>
          <dgm:bulletEnabled val="1"/>
        </dgm:presLayoutVars>
      </dgm:prSet>
      <dgm:spPr/>
    </dgm:pt>
    <dgm:pt modelId="{27C36A9B-A870-43FE-BAB8-648CDE2CEDC1}" type="pres">
      <dgm:prSet presAssocID="{AE97C6E4-8DFF-47F6-9EC2-EF86390C383A}" presName="spaceBetweenRectangles" presStyleCnt="0"/>
      <dgm:spPr/>
    </dgm:pt>
    <dgm:pt modelId="{0C04201E-A756-4A2D-843C-9905EDB2A194}" type="pres">
      <dgm:prSet presAssocID="{56452DB2-1E67-42ED-9428-2585B050D9EA}" presName="parentLin" presStyleCnt="0"/>
      <dgm:spPr/>
    </dgm:pt>
    <dgm:pt modelId="{9B6BB544-8153-446E-B26A-12783F11F9AD}" type="pres">
      <dgm:prSet presAssocID="{56452DB2-1E67-42ED-9428-2585B050D9EA}" presName="parentLeftMargin" presStyleLbl="node1" presStyleIdx="3" presStyleCnt="5"/>
      <dgm:spPr/>
    </dgm:pt>
    <dgm:pt modelId="{5F356A48-487F-4A15-AB1F-03A2637DEB6E}" type="pres">
      <dgm:prSet presAssocID="{56452DB2-1E67-42ED-9428-2585B050D9E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43E7024-F0B6-4D7F-BF2A-1279509C722D}" type="pres">
      <dgm:prSet presAssocID="{56452DB2-1E67-42ED-9428-2585B050D9EA}" presName="negativeSpace" presStyleCnt="0"/>
      <dgm:spPr/>
    </dgm:pt>
    <dgm:pt modelId="{303D22F2-49C4-4E31-987E-B9F3E6FE002D}" type="pres">
      <dgm:prSet presAssocID="{56452DB2-1E67-42ED-9428-2585B050D9E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9AA5002-4A7F-4247-8E50-A172543A993B}" srcId="{0BFB6D8E-8843-4766-9456-96987F88A8B4}" destId="{23B8A177-66EB-46B6-8D6F-9AA1F6B325E0}" srcOrd="2" destOrd="0" parTransId="{8CC4216A-AE65-42C6-B35B-D692520C3850}" sibTransId="{D2A680EE-0730-40DD-899F-6A1A8C4E91BD}"/>
    <dgm:cxn modelId="{99EF630A-930C-4227-9898-AA178AFA6943}" type="presOf" srcId="{323F7AA9-3178-48AA-AC9C-BCCF2700F91C}" destId="{66CC6187-D313-4478-AF20-822CA171C8BC}" srcOrd="0" destOrd="0" presId="urn:microsoft.com/office/officeart/2005/8/layout/list1"/>
    <dgm:cxn modelId="{FB454618-B81E-4389-B39E-D775273925CB}" type="presOf" srcId="{0BFB6D8E-8843-4766-9456-96987F88A8B4}" destId="{A58B53DB-1D50-4F85-8BE2-BD8587E1088E}" srcOrd="0" destOrd="0" presId="urn:microsoft.com/office/officeart/2005/8/layout/list1"/>
    <dgm:cxn modelId="{7DD94A31-5937-42D1-8A35-C3AD7CB3A2A2}" srcId="{0BFB6D8E-8843-4766-9456-96987F88A8B4}" destId="{C886EB68-B28A-469C-9949-7AF11FDF1D25}" srcOrd="0" destOrd="0" parTransId="{76106A59-7CA3-4B80-9728-BA131BAF6CB0}" sibTransId="{0FF08B35-6631-4AEA-9050-F77CE37E1023}"/>
    <dgm:cxn modelId="{1CB50E68-8B2D-4592-8988-048FFD5B5CF2}" type="presOf" srcId="{C886EB68-B28A-469C-9949-7AF11FDF1D25}" destId="{06FB0C53-8E65-4E30-A2E2-EE136A93B3AB}" srcOrd="0" destOrd="0" presId="urn:microsoft.com/office/officeart/2005/8/layout/list1"/>
    <dgm:cxn modelId="{B8458759-206E-4766-BF3A-B4E78FF3FEFF}" type="presOf" srcId="{23B8A177-66EB-46B6-8D6F-9AA1F6B325E0}" destId="{9B6817DE-C5D8-4D5B-A39D-78DEE5388C69}" srcOrd="0" destOrd="0" presId="urn:microsoft.com/office/officeart/2005/8/layout/list1"/>
    <dgm:cxn modelId="{73B4AA83-A22B-427B-9511-35B88B8500A8}" srcId="{0BFB6D8E-8843-4766-9456-96987F88A8B4}" destId="{D9ED4FD8-F56C-491A-97AF-F1C75D206D5D}" srcOrd="1" destOrd="0" parTransId="{C4B05581-FB78-4C88-B0FB-70B6A6CD1AF9}" sibTransId="{B0718FA2-9C89-4591-A9C8-731AFE821D98}"/>
    <dgm:cxn modelId="{E4D1D595-5F6F-452E-B19E-9492621ED766}" type="presOf" srcId="{D9ED4FD8-F56C-491A-97AF-F1C75D206D5D}" destId="{15BE77D6-6E04-4A67-B905-7BF443040C1A}" srcOrd="0" destOrd="0" presId="urn:microsoft.com/office/officeart/2005/8/layout/list1"/>
    <dgm:cxn modelId="{D67EA5A4-DCC6-4EEA-9000-8134DA7329FA}" type="presOf" srcId="{323F7AA9-3178-48AA-AC9C-BCCF2700F91C}" destId="{DBEBDBA1-5BFE-4D8C-92C1-F639CD9B986F}" srcOrd="1" destOrd="0" presId="urn:microsoft.com/office/officeart/2005/8/layout/list1"/>
    <dgm:cxn modelId="{9D33BFB6-C344-462B-8C30-42E639C7464C}" type="presOf" srcId="{56452DB2-1E67-42ED-9428-2585B050D9EA}" destId="{5F356A48-487F-4A15-AB1F-03A2637DEB6E}" srcOrd="1" destOrd="0" presId="urn:microsoft.com/office/officeart/2005/8/layout/list1"/>
    <dgm:cxn modelId="{02DDDCC2-9033-4C26-9CAF-3532962AE33A}" type="presOf" srcId="{23B8A177-66EB-46B6-8D6F-9AA1F6B325E0}" destId="{B631006A-5543-4A95-87FA-71FC91F333DC}" srcOrd="1" destOrd="0" presId="urn:microsoft.com/office/officeart/2005/8/layout/list1"/>
    <dgm:cxn modelId="{1B8D28CE-05AD-4C44-B600-07E3A2BE9FD4}" type="presOf" srcId="{56452DB2-1E67-42ED-9428-2585B050D9EA}" destId="{9B6BB544-8153-446E-B26A-12783F11F9AD}" srcOrd="0" destOrd="0" presId="urn:microsoft.com/office/officeart/2005/8/layout/list1"/>
    <dgm:cxn modelId="{91B368D4-4476-4141-9650-9F471E262130}" srcId="{0BFB6D8E-8843-4766-9456-96987F88A8B4}" destId="{323F7AA9-3178-48AA-AC9C-BCCF2700F91C}" srcOrd="3" destOrd="0" parTransId="{FD9F71E8-FE7D-4D3A-B203-951899814E6E}" sibTransId="{AE97C6E4-8DFF-47F6-9EC2-EF86390C383A}"/>
    <dgm:cxn modelId="{0E2805D6-9E76-43C5-A319-733B2FD1050E}" type="presOf" srcId="{C886EB68-B28A-469C-9949-7AF11FDF1D25}" destId="{F14396E0-0689-4FD2-83C3-CC8100DBA76A}" srcOrd="1" destOrd="0" presId="urn:microsoft.com/office/officeart/2005/8/layout/list1"/>
    <dgm:cxn modelId="{366DA5EF-1C70-4B46-B76D-85E35E9FA7DF}" srcId="{0BFB6D8E-8843-4766-9456-96987F88A8B4}" destId="{56452DB2-1E67-42ED-9428-2585B050D9EA}" srcOrd="4" destOrd="0" parTransId="{A4B8922B-F23B-4922-BD55-2FED67B57D07}" sibTransId="{FF365EE4-4D17-4A91-8D85-70DC22A64A5F}"/>
    <dgm:cxn modelId="{4058B4FA-3405-4BDC-9722-02057CA2B190}" type="presOf" srcId="{D9ED4FD8-F56C-491A-97AF-F1C75D206D5D}" destId="{06298E5C-C048-42C6-88BD-F376FAA494B0}" srcOrd="1" destOrd="0" presId="urn:microsoft.com/office/officeart/2005/8/layout/list1"/>
    <dgm:cxn modelId="{5ACB093A-74B5-409B-9C48-1B9F6C50B008}" type="presParOf" srcId="{A58B53DB-1D50-4F85-8BE2-BD8587E1088E}" destId="{90F5BF59-C839-4AB1-9110-92ECE2E09EA8}" srcOrd="0" destOrd="0" presId="urn:microsoft.com/office/officeart/2005/8/layout/list1"/>
    <dgm:cxn modelId="{0758C7DE-11B2-4DF3-B47A-BB1CED9C5199}" type="presParOf" srcId="{90F5BF59-C839-4AB1-9110-92ECE2E09EA8}" destId="{06FB0C53-8E65-4E30-A2E2-EE136A93B3AB}" srcOrd="0" destOrd="0" presId="urn:microsoft.com/office/officeart/2005/8/layout/list1"/>
    <dgm:cxn modelId="{2DE56AEF-82BC-4255-BBA9-5A66761A5172}" type="presParOf" srcId="{90F5BF59-C839-4AB1-9110-92ECE2E09EA8}" destId="{F14396E0-0689-4FD2-83C3-CC8100DBA76A}" srcOrd="1" destOrd="0" presId="urn:microsoft.com/office/officeart/2005/8/layout/list1"/>
    <dgm:cxn modelId="{0EB3CECE-7D66-4C25-86DA-A84CF6DAD8E8}" type="presParOf" srcId="{A58B53DB-1D50-4F85-8BE2-BD8587E1088E}" destId="{E1CB38B7-4B98-4F27-8243-ED906B70A88E}" srcOrd="1" destOrd="0" presId="urn:microsoft.com/office/officeart/2005/8/layout/list1"/>
    <dgm:cxn modelId="{5F8CEEBD-C7BF-4217-B5E6-C973BA460494}" type="presParOf" srcId="{A58B53DB-1D50-4F85-8BE2-BD8587E1088E}" destId="{547ECA81-B948-4CE2-94CC-B39BDD1E3DBD}" srcOrd="2" destOrd="0" presId="urn:microsoft.com/office/officeart/2005/8/layout/list1"/>
    <dgm:cxn modelId="{76DF5D10-038D-4513-95D9-8FEB7B3953D4}" type="presParOf" srcId="{A58B53DB-1D50-4F85-8BE2-BD8587E1088E}" destId="{A9DC4EC3-10F8-4499-B629-F9AA905D30D2}" srcOrd="3" destOrd="0" presId="urn:microsoft.com/office/officeart/2005/8/layout/list1"/>
    <dgm:cxn modelId="{F227B324-D6C3-4AA8-834D-7BE4886C10CD}" type="presParOf" srcId="{A58B53DB-1D50-4F85-8BE2-BD8587E1088E}" destId="{82E16C70-795C-4308-90A9-2ADA639055FA}" srcOrd="4" destOrd="0" presId="urn:microsoft.com/office/officeart/2005/8/layout/list1"/>
    <dgm:cxn modelId="{9AD430D9-7CAA-4DFF-BA57-0BD1C6A00A9E}" type="presParOf" srcId="{82E16C70-795C-4308-90A9-2ADA639055FA}" destId="{15BE77D6-6E04-4A67-B905-7BF443040C1A}" srcOrd="0" destOrd="0" presId="urn:microsoft.com/office/officeart/2005/8/layout/list1"/>
    <dgm:cxn modelId="{3103981A-F87E-4043-9CA9-6270813DDB1B}" type="presParOf" srcId="{82E16C70-795C-4308-90A9-2ADA639055FA}" destId="{06298E5C-C048-42C6-88BD-F376FAA494B0}" srcOrd="1" destOrd="0" presId="urn:microsoft.com/office/officeart/2005/8/layout/list1"/>
    <dgm:cxn modelId="{51ED2148-7C91-4C49-BA2B-A69799D36B46}" type="presParOf" srcId="{A58B53DB-1D50-4F85-8BE2-BD8587E1088E}" destId="{1E802BD4-8F08-4744-B869-AFCBCB81A8EF}" srcOrd="5" destOrd="0" presId="urn:microsoft.com/office/officeart/2005/8/layout/list1"/>
    <dgm:cxn modelId="{7F5CE203-82AC-449A-B114-5839895E4549}" type="presParOf" srcId="{A58B53DB-1D50-4F85-8BE2-BD8587E1088E}" destId="{BAC4DCE7-3EA7-4B28-B33E-00F4197DFA56}" srcOrd="6" destOrd="0" presId="urn:microsoft.com/office/officeart/2005/8/layout/list1"/>
    <dgm:cxn modelId="{0C06FCE0-D891-4136-8CF4-FEBCEF14786C}" type="presParOf" srcId="{A58B53DB-1D50-4F85-8BE2-BD8587E1088E}" destId="{5C5B41A9-A05E-41B6-93F1-CB925C77B289}" srcOrd="7" destOrd="0" presId="urn:microsoft.com/office/officeart/2005/8/layout/list1"/>
    <dgm:cxn modelId="{DE107445-56B1-44A3-AFEF-38432C23A3BF}" type="presParOf" srcId="{A58B53DB-1D50-4F85-8BE2-BD8587E1088E}" destId="{3E3FE117-3471-4092-87BD-9E21222261A4}" srcOrd="8" destOrd="0" presId="urn:microsoft.com/office/officeart/2005/8/layout/list1"/>
    <dgm:cxn modelId="{8022E59A-EC1F-4392-82F1-70EFC6427010}" type="presParOf" srcId="{3E3FE117-3471-4092-87BD-9E21222261A4}" destId="{9B6817DE-C5D8-4D5B-A39D-78DEE5388C69}" srcOrd="0" destOrd="0" presId="urn:microsoft.com/office/officeart/2005/8/layout/list1"/>
    <dgm:cxn modelId="{F2DACEFA-9BAC-4402-887A-530029ED7EAD}" type="presParOf" srcId="{3E3FE117-3471-4092-87BD-9E21222261A4}" destId="{B631006A-5543-4A95-87FA-71FC91F333DC}" srcOrd="1" destOrd="0" presId="urn:microsoft.com/office/officeart/2005/8/layout/list1"/>
    <dgm:cxn modelId="{73BB4FFA-78B3-4AF3-9339-8A86D3E80CC2}" type="presParOf" srcId="{A58B53DB-1D50-4F85-8BE2-BD8587E1088E}" destId="{4DA06525-6682-4DAD-856D-49300700A03B}" srcOrd="9" destOrd="0" presId="urn:microsoft.com/office/officeart/2005/8/layout/list1"/>
    <dgm:cxn modelId="{BBAFC496-8E0D-4942-B288-B902F7F71C49}" type="presParOf" srcId="{A58B53DB-1D50-4F85-8BE2-BD8587E1088E}" destId="{BE2784B4-6B87-4EAE-93B4-3A139307C1FD}" srcOrd="10" destOrd="0" presId="urn:microsoft.com/office/officeart/2005/8/layout/list1"/>
    <dgm:cxn modelId="{04CA3547-9D37-4CE1-8C8F-5A36130A8D96}" type="presParOf" srcId="{A58B53DB-1D50-4F85-8BE2-BD8587E1088E}" destId="{E2EB4034-1F6A-4F78-B719-F3F2F700DFAB}" srcOrd="11" destOrd="0" presId="urn:microsoft.com/office/officeart/2005/8/layout/list1"/>
    <dgm:cxn modelId="{30B6D86F-9E0B-488E-9E89-540AC1B4DE6C}" type="presParOf" srcId="{A58B53DB-1D50-4F85-8BE2-BD8587E1088E}" destId="{AF17CFFE-B736-4CCF-B562-3FB2717A803A}" srcOrd="12" destOrd="0" presId="urn:microsoft.com/office/officeart/2005/8/layout/list1"/>
    <dgm:cxn modelId="{EBF8D606-0AA1-4F5E-B322-9870122F7F1A}" type="presParOf" srcId="{AF17CFFE-B736-4CCF-B562-3FB2717A803A}" destId="{66CC6187-D313-4478-AF20-822CA171C8BC}" srcOrd="0" destOrd="0" presId="urn:microsoft.com/office/officeart/2005/8/layout/list1"/>
    <dgm:cxn modelId="{B74D5BE7-2E72-46D0-AF83-2689EA22890A}" type="presParOf" srcId="{AF17CFFE-B736-4CCF-B562-3FB2717A803A}" destId="{DBEBDBA1-5BFE-4D8C-92C1-F639CD9B986F}" srcOrd="1" destOrd="0" presId="urn:microsoft.com/office/officeart/2005/8/layout/list1"/>
    <dgm:cxn modelId="{B6F9E61F-7F0D-4BB6-AA13-53FD6539F5A7}" type="presParOf" srcId="{A58B53DB-1D50-4F85-8BE2-BD8587E1088E}" destId="{FA17E23B-8466-4DE8-A9CB-0D37D17315C9}" srcOrd="13" destOrd="0" presId="urn:microsoft.com/office/officeart/2005/8/layout/list1"/>
    <dgm:cxn modelId="{1596BDFC-FCFB-4F35-BB41-242DD8B2A0A7}" type="presParOf" srcId="{A58B53DB-1D50-4F85-8BE2-BD8587E1088E}" destId="{A50E1335-C80B-487B-9690-D46392013E42}" srcOrd="14" destOrd="0" presId="urn:microsoft.com/office/officeart/2005/8/layout/list1"/>
    <dgm:cxn modelId="{EB85C988-1018-41C7-9EAD-42FA08791422}" type="presParOf" srcId="{A58B53DB-1D50-4F85-8BE2-BD8587E1088E}" destId="{27C36A9B-A870-43FE-BAB8-648CDE2CEDC1}" srcOrd="15" destOrd="0" presId="urn:microsoft.com/office/officeart/2005/8/layout/list1"/>
    <dgm:cxn modelId="{DF4C5B5B-6573-4E9F-9A9D-18940370AB27}" type="presParOf" srcId="{A58B53DB-1D50-4F85-8BE2-BD8587E1088E}" destId="{0C04201E-A756-4A2D-843C-9905EDB2A194}" srcOrd="16" destOrd="0" presId="urn:microsoft.com/office/officeart/2005/8/layout/list1"/>
    <dgm:cxn modelId="{9EEC31C6-5240-45A4-AE17-E503164EBE32}" type="presParOf" srcId="{0C04201E-A756-4A2D-843C-9905EDB2A194}" destId="{9B6BB544-8153-446E-B26A-12783F11F9AD}" srcOrd="0" destOrd="0" presId="urn:microsoft.com/office/officeart/2005/8/layout/list1"/>
    <dgm:cxn modelId="{BBEB4902-5619-481A-B0AE-06C241501491}" type="presParOf" srcId="{0C04201E-A756-4A2D-843C-9905EDB2A194}" destId="{5F356A48-487F-4A15-AB1F-03A2637DEB6E}" srcOrd="1" destOrd="0" presId="urn:microsoft.com/office/officeart/2005/8/layout/list1"/>
    <dgm:cxn modelId="{F1D9760E-9421-4AE3-9BD7-FCEE906183AB}" type="presParOf" srcId="{A58B53DB-1D50-4F85-8BE2-BD8587E1088E}" destId="{543E7024-F0B6-4D7F-BF2A-1279509C722D}" srcOrd="17" destOrd="0" presId="urn:microsoft.com/office/officeart/2005/8/layout/list1"/>
    <dgm:cxn modelId="{6D9D1ED4-3849-4B70-8C6E-5D2520BBAE13}" type="presParOf" srcId="{A58B53DB-1D50-4F85-8BE2-BD8587E1088E}" destId="{303D22F2-49C4-4E31-987E-B9F3E6FE002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8446E-BAE8-4E79-ABE4-C466C52C345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3B3413-FC4C-4CB4-AD0D-4F4563224620}">
      <dgm:prSet/>
      <dgm:spPr/>
      <dgm:t>
        <a:bodyPr/>
        <a:lstStyle/>
        <a:p>
          <a:r>
            <a:rPr lang="en-US" dirty="0"/>
            <a:t>Import</a:t>
          </a:r>
        </a:p>
      </dgm:t>
    </dgm:pt>
    <dgm:pt modelId="{96F40529-0812-4D31-950D-228B82F8A7B9}" type="parTrans" cxnId="{FAE4CBA8-702F-4BDD-9F4A-1B45044844AA}">
      <dgm:prSet/>
      <dgm:spPr/>
      <dgm:t>
        <a:bodyPr/>
        <a:lstStyle/>
        <a:p>
          <a:endParaRPr lang="en-US"/>
        </a:p>
      </dgm:t>
    </dgm:pt>
    <dgm:pt modelId="{CA51AD61-C562-48E8-B789-8C080FA1138A}" type="sibTrans" cxnId="{FAE4CBA8-702F-4BDD-9F4A-1B45044844AA}">
      <dgm:prSet/>
      <dgm:spPr/>
      <dgm:t>
        <a:bodyPr/>
        <a:lstStyle/>
        <a:p>
          <a:endParaRPr lang="en-US"/>
        </a:p>
      </dgm:t>
    </dgm:pt>
    <dgm:pt modelId="{ECD78F51-2789-42D4-9DE3-76FEDB6BE745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30CB4894-E5DF-49C7-B993-CCBE87E3D83F}" type="parTrans" cxnId="{8118089E-805F-4E72-AC5D-8BCFFABBCD85}">
      <dgm:prSet/>
      <dgm:spPr/>
      <dgm:t>
        <a:bodyPr/>
        <a:lstStyle/>
        <a:p>
          <a:endParaRPr lang="en-US"/>
        </a:p>
      </dgm:t>
    </dgm:pt>
    <dgm:pt modelId="{A555E66C-5282-4758-A85B-D191D10C1EE8}" type="sibTrans" cxnId="{8118089E-805F-4E72-AC5D-8BCFFABBCD85}">
      <dgm:prSet/>
      <dgm:spPr/>
      <dgm:t>
        <a:bodyPr/>
        <a:lstStyle/>
        <a:p>
          <a:endParaRPr lang="en-US"/>
        </a:p>
      </dgm:t>
    </dgm:pt>
    <dgm:pt modelId="{7FB4D3DB-8987-4558-8319-1910604AC632}">
      <dgm:prSet/>
      <dgm:spPr/>
      <dgm:t>
        <a:bodyPr/>
        <a:lstStyle/>
        <a:p>
          <a:r>
            <a:rPr lang="en-US"/>
            <a:t>Make</a:t>
          </a:r>
        </a:p>
      </dgm:t>
    </dgm:pt>
    <dgm:pt modelId="{92655BE9-57A3-45E2-8296-424AD208F10B}" type="parTrans" cxnId="{D9C077B9-E7D7-484C-84AB-E2EEF5916405}">
      <dgm:prSet/>
      <dgm:spPr/>
      <dgm:t>
        <a:bodyPr/>
        <a:lstStyle/>
        <a:p>
          <a:endParaRPr lang="en-US"/>
        </a:p>
      </dgm:t>
    </dgm:pt>
    <dgm:pt modelId="{F1525ED5-8DC5-485C-9ECC-35C3D1A07386}" type="sibTrans" cxnId="{D9C077B9-E7D7-484C-84AB-E2EEF5916405}">
      <dgm:prSet/>
      <dgm:spPr/>
      <dgm:t>
        <a:bodyPr/>
        <a:lstStyle/>
        <a:p>
          <a:endParaRPr lang="en-US"/>
        </a:p>
      </dgm:t>
    </dgm:pt>
    <dgm:pt modelId="{30290E87-B29F-4D0F-91D7-36890CC30DC9}">
      <dgm:prSet/>
      <dgm:spPr/>
      <dgm:t>
        <a:bodyPr/>
        <a:lstStyle/>
        <a:p>
          <a:r>
            <a:rPr lang="en-US"/>
            <a:t>Make Sheets </a:t>
          </a:r>
        </a:p>
      </dgm:t>
    </dgm:pt>
    <dgm:pt modelId="{B1BFC6ED-0FB3-43CC-80F0-0DEAE72F4D90}" type="parTrans" cxnId="{09499871-E037-4DB9-BC49-9BE14B6DB5B2}">
      <dgm:prSet/>
      <dgm:spPr/>
      <dgm:t>
        <a:bodyPr/>
        <a:lstStyle/>
        <a:p>
          <a:endParaRPr lang="en-US"/>
        </a:p>
      </dgm:t>
    </dgm:pt>
    <dgm:pt modelId="{41BDF37A-B99D-4283-A0AA-9647E5208F78}" type="sibTrans" cxnId="{09499871-E037-4DB9-BC49-9BE14B6DB5B2}">
      <dgm:prSet/>
      <dgm:spPr/>
      <dgm:t>
        <a:bodyPr/>
        <a:lstStyle/>
        <a:p>
          <a:endParaRPr lang="en-US"/>
        </a:p>
      </dgm:t>
    </dgm:pt>
    <dgm:pt modelId="{03C673D9-AF31-402F-8033-88ADAB91EF69}">
      <dgm:prSet/>
      <dgm:spPr/>
      <dgm:t>
        <a:bodyPr/>
        <a:lstStyle/>
        <a:p>
          <a:r>
            <a:rPr lang="en-US"/>
            <a:t>Merge</a:t>
          </a:r>
        </a:p>
      </dgm:t>
    </dgm:pt>
    <dgm:pt modelId="{8EEE58F7-4041-43A8-9ED7-CA8DA4A0E89F}" type="parTrans" cxnId="{236AA5ED-EBCD-42BB-85CD-34947EBF89F0}">
      <dgm:prSet/>
      <dgm:spPr/>
      <dgm:t>
        <a:bodyPr/>
        <a:lstStyle/>
        <a:p>
          <a:endParaRPr lang="en-US"/>
        </a:p>
      </dgm:t>
    </dgm:pt>
    <dgm:pt modelId="{FDC8E9D1-2588-488D-9B25-A1949AE582E1}" type="sibTrans" cxnId="{236AA5ED-EBCD-42BB-85CD-34947EBF89F0}">
      <dgm:prSet/>
      <dgm:spPr/>
      <dgm:t>
        <a:bodyPr/>
        <a:lstStyle/>
        <a:p>
          <a:endParaRPr lang="en-US"/>
        </a:p>
      </dgm:t>
    </dgm:pt>
    <dgm:pt modelId="{E4AE6D60-73C0-444C-8A21-DBB5823B9EE6}">
      <dgm:prSet/>
      <dgm:spPr/>
      <dgm:t>
        <a:bodyPr/>
        <a:lstStyle/>
        <a:p>
          <a:r>
            <a:rPr lang="en-US"/>
            <a:t>Merge to make a presentation </a:t>
          </a:r>
        </a:p>
      </dgm:t>
    </dgm:pt>
    <dgm:pt modelId="{C28886B7-A4B1-4E79-8C3A-5194986B3987}" type="parTrans" cxnId="{237F42DA-3895-4F49-B8FC-3C4901797610}">
      <dgm:prSet/>
      <dgm:spPr/>
      <dgm:t>
        <a:bodyPr/>
        <a:lstStyle/>
        <a:p>
          <a:endParaRPr lang="en-US"/>
        </a:p>
      </dgm:t>
    </dgm:pt>
    <dgm:pt modelId="{7BE80BF7-7AA0-4C7F-8F64-F26FF1899D6E}" type="sibTrans" cxnId="{237F42DA-3895-4F49-B8FC-3C4901797610}">
      <dgm:prSet/>
      <dgm:spPr/>
      <dgm:t>
        <a:bodyPr/>
        <a:lstStyle/>
        <a:p>
          <a:endParaRPr lang="en-US"/>
        </a:p>
      </dgm:t>
    </dgm:pt>
    <dgm:pt modelId="{3E984E08-AE92-459A-8D08-E9D4CD6805AC}">
      <dgm:prSet/>
      <dgm:spPr/>
      <dgm:t>
        <a:bodyPr/>
        <a:lstStyle/>
        <a:p>
          <a:r>
            <a:rPr lang="en-US"/>
            <a:t>Export</a:t>
          </a:r>
        </a:p>
      </dgm:t>
    </dgm:pt>
    <dgm:pt modelId="{A505A5F0-1A7E-4C22-9349-9D0E2B03AB88}" type="parTrans" cxnId="{AFD71E20-31E1-4B75-BB1B-5552489C3EE3}">
      <dgm:prSet/>
      <dgm:spPr/>
      <dgm:t>
        <a:bodyPr/>
        <a:lstStyle/>
        <a:p>
          <a:endParaRPr lang="en-US"/>
        </a:p>
      </dgm:t>
    </dgm:pt>
    <dgm:pt modelId="{B223EE5C-13C0-4EAF-910E-1835DB989C91}" type="sibTrans" cxnId="{AFD71E20-31E1-4B75-BB1B-5552489C3EE3}">
      <dgm:prSet/>
      <dgm:spPr/>
      <dgm:t>
        <a:bodyPr/>
        <a:lstStyle/>
        <a:p>
          <a:endParaRPr lang="en-US"/>
        </a:p>
      </dgm:t>
    </dgm:pt>
    <dgm:pt modelId="{A681BBA6-CD0E-4A08-801C-FD5081223AD5}">
      <dgm:prSet/>
      <dgm:spPr/>
      <dgm:t>
        <a:bodyPr/>
        <a:lstStyle/>
        <a:p>
          <a:r>
            <a:rPr lang="en-US"/>
            <a:t>Export as PDF</a:t>
          </a:r>
        </a:p>
      </dgm:t>
    </dgm:pt>
    <dgm:pt modelId="{FA19AF00-3687-4ED8-9DD0-90A68E9AB582}" type="parTrans" cxnId="{08044860-700F-48B9-AAFB-A9549DEEBB0C}">
      <dgm:prSet/>
      <dgm:spPr/>
      <dgm:t>
        <a:bodyPr/>
        <a:lstStyle/>
        <a:p>
          <a:endParaRPr lang="en-US"/>
        </a:p>
      </dgm:t>
    </dgm:pt>
    <dgm:pt modelId="{FBEDB1EA-FFF6-423B-9496-08DB668DEFDB}" type="sibTrans" cxnId="{08044860-700F-48B9-AAFB-A9549DEEBB0C}">
      <dgm:prSet/>
      <dgm:spPr/>
      <dgm:t>
        <a:bodyPr/>
        <a:lstStyle/>
        <a:p>
          <a:endParaRPr lang="en-US"/>
        </a:p>
      </dgm:t>
    </dgm:pt>
    <dgm:pt modelId="{C5AEDCB2-4BFE-48FD-BFCF-2F0866612ABA}" type="pres">
      <dgm:prSet presAssocID="{3B78446E-BAE8-4E79-ABE4-C466C52C3459}" presName="Name0" presStyleCnt="0">
        <dgm:presLayoutVars>
          <dgm:dir/>
          <dgm:animLvl val="lvl"/>
          <dgm:resizeHandles val="exact"/>
        </dgm:presLayoutVars>
      </dgm:prSet>
      <dgm:spPr/>
    </dgm:pt>
    <dgm:pt modelId="{7DF38A74-DD16-47BD-8E5C-98E7E46A103D}" type="pres">
      <dgm:prSet presAssocID="{3E984E08-AE92-459A-8D08-E9D4CD6805AC}" presName="boxAndChildren" presStyleCnt="0"/>
      <dgm:spPr/>
    </dgm:pt>
    <dgm:pt modelId="{63A4411F-1E3E-4F27-B62A-6F16EFCE4DC6}" type="pres">
      <dgm:prSet presAssocID="{3E984E08-AE92-459A-8D08-E9D4CD6805AC}" presName="parentTextBox" presStyleLbl="alignNode1" presStyleIdx="0" presStyleCnt="4"/>
      <dgm:spPr/>
    </dgm:pt>
    <dgm:pt modelId="{758B0BDF-7005-4BBB-AB82-B8CE7C6CAF45}" type="pres">
      <dgm:prSet presAssocID="{3E984E08-AE92-459A-8D08-E9D4CD6805AC}" presName="descendantBox" presStyleLbl="bgAccFollowNode1" presStyleIdx="0" presStyleCnt="4"/>
      <dgm:spPr/>
    </dgm:pt>
    <dgm:pt modelId="{4C276ECA-8D25-419F-B720-C94771C5F503}" type="pres">
      <dgm:prSet presAssocID="{FDC8E9D1-2588-488D-9B25-A1949AE582E1}" presName="sp" presStyleCnt="0"/>
      <dgm:spPr/>
    </dgm:pt>
    <dgm:pt modelId="{947C3B2F-3AC3-41FB-B219-CC30FBE2EB95}" type="pres">
      <dgm:prSet presAssocID="{03C673D9-AF31-402F-8033-88ADAB91EF69}" presName="arrowAndChildren" presStyleCnt="0"/>
      <dgm:spPr/>
    </dgm:pt>
    <dgm:pt modelId="{5849B3A2-0493-4B94-B7E2-B3ACEC54C422}" type="pres">
      <dgm:prSet presAssocID="{03C673D9-AF31-402F-8033-88ADAB91EF69}" presName="parentTextArrow" presStyleLbl="node1" presStyleIdx="0" presStyleCnt="0"/>
      <dgm:spPr/>
    </dgm:pt>
    <dgm:pt modelId="{004BB859-B590-4B44-BA09-174E7406306F}" type="pres">
      <dgm:prSet presAssocID="{03C673D9-AF31-402F-8033-88ADAB91EF69}" presName="arrow" presStyleLbl="alignNode1" presStyleIdx="1" presStyleCnt="4"/>
      <dgm:spPr/>
    </dgm:pt>
    <dgm:pt modelId="{B416C8D1-3349-4A03-8E4A-8C4B0ED61D1D}" type="pres">
      <dgm:prSet presAssocID="{03C673D9-AF31-402F-8033-88ADAB91EF69}" presName="descendantArrow" presStyleLbl="bgAccFollowNode1" presStyleIdx="1" presStyleCnt="4"/>
      <dgm:spPr/>
    </dgm:pt>
    <dgm:pt modelId="{03058AE3-B762-4801-8465-F03F6DB60008}" type="pres">
      <dgm:prSet presAssocID="{F1525ED5-8DC5-485C-9ECC-35C3D1A07386}" presName="sp" presStyleCnt="0"/>
      <dgm:spPr/>
    </dgm:pt>
    <dgm:pt modelId="{E3962FDB-0F1A-4AC3-819B-BACFA41BAF82}" type="pres">
      <dgm:prSet presAssocID="{7FB4D3DB-8987-4558-8319-1910604AC632}" presName="arrowAndChildren" presStyleCnt="0"/>
      <dgm:spPr/>
    </dgm:pt>
    <dgm:pt modelId="{4865A34D-A7FF-433B-904A-069B198EDC5C}" type="pres">
      <dgm:prSet presAssocID="{7FB4D3DB-8987-4558-8319-1910604AC632}" presName="parentTextArrow" presStyleLbl="node1" presStyleIdx="0" presStyleCnt="0"/>
      <dgm:spPr/>
    </dgm:pt>
    <dgm:pt modelId="{CB424770-7B5E-4E0D-9B4A-ED4C74949B34}" type="pres">
      <dgm:prSet presAssocID="{7FB4D3DB-8987-4558-8319-1910604AC632}" presName="arrow" presStyleLbl="alignNode1" presStyleIdx="2" presStyleCnt="4"/>
      <dgm:spPr/>
    </dgm:pt>
    <dgm:pt modelId="{D10EDB66-40EF-41DB-9E25-5FF425AF55A3}" type="pres">
      <dgm:prSet presAssocID="{7FB4D3DB-8987-4558-8319-1910604AC632}" presName="descendantArrow" presStyleLbl="bgAccFollowNode1" presStyleIdx="2" presStyleCnt="4"/>
      <dgm:spPr/>
    </dgm:pt>
    <dgm:pt modelId="{F0892C29-393A-411A-A08B-2CA1BEFA3386}" type="pres">
      <dgm:prSet presAssocID="{CA51AD61-C562-48E8-B789-8C080FA1138A}" presName="sp" presStyleCnt="0"/>
      <dgm:spPr/>
    </dgm:pt>
    <dgm:pt modelId="{3B610412-FAD3-464B-A09E-4BF426761218}" type="pres">
      <dgm:prSet presAssocID="{ED3B3413-FC4C-4CB4-AD0D-4F4563224620}" presName="arrowAndChildren" presStyleCnt="0"/>
      <dgm:spPr/>
    </dgm:pt>
    <dgm:pt modelId="{3DE1D630-7ECF-4005-A219-79CB3EC29910}" type="pres">
      <dgm:prSet presAssocID="{ED3B3413-FC4C-4CB4-AD0D-4F4563224620}" presName="parentTextArrow" presStyleLbl="node1" presStyleIdx="0" presStyleCnt="0"/>
      <dgm:spPr/>
    </dgm:pt>
    <dgm:pt modelId="{14EE6670-66A9-48A5-B64A-A72F551314CD}" type="pres">
      <dgm:prSet presAssocID="{ED3B3413-FC4C-4CB4-AD0D-4F4563224620}" presName="arrow" presStyleLbl="alignNode1" presStyleIdx="3" presStyleCnt="4"/>
      <dgm:spPr/>
    </dgm:pt>
    <dgm:pt modelId="{F19A5B9C-A198-40B6-8243-7DB59BDE6EBD}" type="pres">
      <dgm:prSet presAssocID="{ED3B3413-FC4C-4CB4-AD0D-4F4563224620}" presName="descendantArrow" presStyleLbl="bgAccFollowNode1" presStyleIdx="3" presStyleCnt="4"/>
      <dgm:spPr/>
    </dgm:pt>
  </dgm:ptLst>
  <dgm:cxnLst>
    <dgm:cxn modelId="{5426E503-20E2-4822-A040-5A263182C9E2}" type="presOf" srcId="{ED3B3413-FC4C-4CB4-AD0D-4F4563224620}" destId="{3DE1D630-7ECF-4005-A219-79CB3EC29910}" srcOrd="0" destOrd="0" presId="urn:microsoft.com/office/officeart/2016/7/layout/VerticalDownArrowProcess"/>
    <dgm:cxn modelId="{7B97EE19-229D-4D04-B431-756AC84EC0B3}" type="presOf" srcId="{3B78446E-BAE8-4E79-ABE4-C466C52C3459}" destId="{C5AEDCB2-4BFE-48FD-BFCF-2F0866612ABA}" srcOrd="0" destOrd="0" presId="urn:microsoft.com/office/officeart/2016/7/layout/VerticalDownArrowProcess"/>
    <dgm:cxn modelId="{1E2B811A-9F40-40CC-AFBD-23276B711BA7}" type="presOf" srcId="{ED3B3413-FC4C-4CB4-AD0D-4F4563224620}" destId="{14EE6670-66A9-48A5-B64A-A72F551314CD}" srcOrd="1" destOrd="0" presId="urn:microsoft.com/office/officeart/2016/7/layout/VerticalDownArrowProcess"/>
    <dgm:cxn modelId="{AFD71E20-31E1-4B75-BB1B-5552489C3EE3}" srcId="{3B78446E-BAE8-4E79-ABE4-C466C52C3459}" destId="{3E984E08-AE92-459A-8D08-E9D4CD6805AC}" srcOrd="3" destOrd="0" parTransId="{A505A5F0-1A7E-4C22-9349-9D0E2B03AB88}" sibTransId="{B223EE5C-13C0-4EAF-910E-1835DB989C91}"/>
    <dgm:cxn modelId="{E05B6224-B4E3-4AE6-98BC-495FA0CDE599}" type="presOf" srcId="{7FB4D3DB-8987-4558-8319-1910604AC632}" destId="{CB424770-7B5E-4E0D-9B4A-ED4C74949B34}" srcOrd="1" destOrd="0" presId="urn:microsoft.com/office/officeart/2016/7/layout/VerticalDownArrowProcess"/>
    <dgm:cxn modelId="{97C11438-256F-41FB-A97F-574690750CCA}" type="presOf" srcId="{7FB4D3DB-8987-4558-8319-1910604AC632}" destId="{4865A34D-A7FF-433B-904A-069B198EDC5C}" srcOrd="0" destOrd="0" presId="urn:microsoft.com/office/officeart/2016/7/layout/VerticalDownArrowProcess"/>
    <dgm:cxn modelId="{A55E513D-AED3-4CFC-8E9E-049980209673}" type="presOf" srcId="{ECD78F51-2789-42D4-9DE3-76FEDB6BE745}" destId="{F19A5B9C-A198-40B6-8243-7DB59BDE6EBD}" srcOrd="0" destOrd="0" presId="urn:microsoft.com/office/officeart/2016/7/layout/VerticalDownArrowProcess"/>
    <dgm:cxn modelId="{08044860-700F-48B9-AAFB-A9549DEEBB0C}" srcId="{3E984E08-AE92-459A-8D08-E9D4CD6805AC}" destId="{A681BBA6-CD0E-4A08-801C-FD5081223AD5}" srcOrd="0" destOrd="0" parTransId="{FA19AF00-3687-4ED8-9DD0-90A68E9AB582}" sibTransId="{FBEDB1EA-FFF6-423B-9496-08DB668DEFDB}"/>
    <dgm:cxn modelId="{5628F061-627C-4D96-AB29-0314330406ED}" type="presOf" srcId="{E4AE6D60-73C0-444C-8A21-DBB5823B9EE6}" destId="{B416C8D1-3349-4A03-8E4A-8C4B0ED61D1D}" srcOrd="0" destOrd="0" presId="urn:microsoft.com/office/officeart/2016/7/layout/VerticalDownArrowProcess"/>
    <dgm:cxn modelId="{09499871-E037-4DB9-BC49-9BE14B6DB5B2}" srcId="{7FB4D3DB-8987-4558-8319-1910604AC632}" destId="{30290E87-B29F-4D0F-91D7-36890CC30DC9}" srcOrd="0" destOrd="0" parTransId="{B1BFC6ED-0FB3-43CC-80F0-0DEAE72F4D90}" sibTransId="{41BDF37A-B99D-4283-A0AA-9647E5208F78}"/>
    <dgm:cxn modelId="{DD7A9888-CD25-4ACA-A407-5A44E3FE63A1}" type="presOf" srcId="{03C673D9-AF31-402F-8033-88ADAB91EF69}" destId="{5849B3A2-0493-4B94-B7E2-B3ACEC54C422}" srcOrd="0" destOrd="0" presId="urn:microsoft.com/office/officeart/2016/7/layout/VerticalDownArrowProcess"/>
    <dgm:cxn modelId="{8118089E-805F-4E72-AC5D-8BCFFABBCD85}" srcId="{ED3B3413-FC4C-4CB4-AD0D-4F4563224620}" destId="{ECD78F51-2789-42D4-9DE3-76FEDB6BE745}" srcOrd="0" destOrd="0" parTransId="{30CB4894-E5DF-49C7-B993-CCBE87E3D83F}" sibTransId="{A555E66C-5282-4758-A85B-D191D10C1EE8}"/>
    <dgm:cxn modelId="{78E88EA4-37AC-49A7-AAAF-0799B415E0E8}" type="presOf" srcId="{03C673D9-AF31-402F-8033-88ADAB91EF69}" destId="{004BB859-B590-4B44-BA09-174E7406306F}" srcOrd="1" destOrd="0" presId="urn:microsoft.com/office/officeart/2016/7/layout/VerticalDownArrowProcess"/>
    <dgm:cxn modelId="{885C28A5-FDFE-43F7-90DF-E2E9433B730B}" type="presOf" srcId="{A681BBA6-CD0E-4A08-801C-FD5081223AD5}" destId="{758B0BDF-7005-4BBB-AB82-B8CE7C6CAF45}" srcOrd="0" destOrd="0" presId="urn:microsoft.com/office/officeart/2016/7/layout/VerticalDownArrowProcess"/>
    <dgm:cxn modelId="{FAE4CBA8-702F-4BDD-9F4A-1B45044844AA}" srcId="{3B78446E-BAE8-4E79-ABE4-C466C52C3459}" destId="{ED3B3413-FC4C-4CB4-AD0D-4F4563224620}" srcOrd="0" destOrd="0" parTransId="{96F40529-0812-4D31-950D-228B82F8A7B9}" sibTransId="{CA51AD61-C562-48E8-B789-8C080FA1138A}"/>
    <dgm:cxn modelId="{C059FBAC-1677-4DCD-9D72-4F83E21889F6}" type="presOf" srcId="{30290E87-B29F-4D0F-91D7-36890CC30DC9}" destId="{D10EDB66-40EF-41DB-9E25-5FF425AF55A3}" srcOrd="0" destOrd="0" presId="urn:microsoft.com/office/officeart/2016/7/layout/VerticalDownArrowProcess"/>
    <dgm:cxn modelId="{D9C077B9-E7D7-484C-84AB-E2EEF5916405}" srcId="{3B78446E-BAE8-4E79-ABE4-C466C52C3459}" destId="{7FB4D3DB-8987-4558-8319-1910604AC632}" srcOrd="1" destOrd="0" parTransId="{92655BE9-57A3-45E2-8296-424AD208F10B}" sibTransId="{F1525ED5-8DC5-485C-9ECC-35C3D1A07386}"/>
    <dgm:cxn modelId="{12A046BA-18F8-4BD7-904B-2E97AB7B40B5}" type="presOf" srcId="{3E984E08-AE92-459A-8D08-E9D4CD6805AC}" destId="{63A4411F-1E3E-4F27-B62A-6F16EFCE4DC6}" srcOrd="0" destOrd="0" presId="urn:microsoft.com/office/officeart/2016/7/layout/VerticalDownArrowProcess"/>
    <dgm:cxn modelId="{237F42DA-3895-4F49-B8FC-3C4901797610}" srcId="{03C673D9-AF31-402F-8033-88ADAB91EF69}" destId="{E4AE6D60-73C0-444C-8A21-DBB5823B9EE6}" srcOrd="0" destOrd="0" parTransId="{C28886B7-A4B1-4E79-8C3A-5194986B3987}" sibTransId="{7BE80BF7-7AA0-4C7F-8F64-F26FF1899D6E}"/>
    <dgm:cxn modelId="{236AA5ED-EBCD-42BB-85CD-34947EBF89F0}" srcId="{3B78446E-BAE8-4E79-ABE4-C466C52C3459}" destId="{03C673D9-AF31-402F-8033-88ADAB91EF69}" srcOrd="2" destOrd="0" parTransId="{8EEE58F7-4041-43A8-9ED7-CA8DA4A0E89F}" sibTransId="{FDC8E9D1-2588-488D-9B25-A1949AE582E1}"/>
    <dgm:cxn modelId="{68D2F5C4-CFC5-49DA-A06D-C216E8150406}" type="presParOf" srcId="{C5AEDCB2-4BFE-48FD-BFCF-2F0866612ABA}" destId="{7DF38A74-DD16-47BD-8E5C-98E7E46A103D}" srcOrd="0" destOrd="0" presId="urn:microsoft.com/office/officeart/2016/7/layout/VerticalDownArrowProcess"/>
    <dgm:cxn modelId="{CFF1140E-FA24-431D-8F9B-866249285743}" type="presParOf" srcId="{7DF38A74-DD16-47BD-8E5C-98E7E46A103D}" destId="{63A4411F-1E3E-4F27-B62A-6F16EFCE4DC6}" srcOrd="0" destOrd="0" presId="urn:microsoft.com/office/officeart/2016/7/layout/VerticalDownArrowProcess"/>
    <dgm:cxn modelId="{1EDB40FB-2651-479C-9209-61A44C2A2F2F}" type="presParOf" srcId="{7DF38A74-DD16-47BD-8E5C-98E7E46A103D}" destId="{758B0BDF-7005-4BBB-AB82-B8CE7C6CAF45}" srcOrd="1" destOrd="0" presId="urn:microsoft.com/office/officeart/2016/7/layout/VerticalDownArrowProcess"/>
    <dgm:cxn modelId="{2BF2EAE2-7FE6-424F-931C-4B062C643878}" type="presParOf" srcId="{C5AEDCB2-4BFE-48FD-BFCF-2F0866612ABA}" destId="{4C276ECA-8D25-419F-B720-C94771C5F503}" srcOrd="1" destOrd="0" presId="urn:microsoft.com/office/officeart/2016/7/layout/VerticalDownArrowProcess"/>
    <dgm:cxn modelId="{815A3482-BB50-491F-94FA-71DF820ADCC4}" type="presParOf" srcId="{C5AEDCB2-4BFE-48FD-BFCF-2F0866612ABA}" destId="{947C3B2F-3AC3-41FB-B219-CC30FBE2EB95}" srcOrd="2" destOrd="0" presId="urn:microsoft.com/office/officeart/2016/7/layout/VerticalDownArrowProcess"/>
    <dgm:cxn modelId="{2E6BD044-9451-43D5-A932-56516E1C7056}" type="presParOf" srcId="{947C3B2F-3AC3-41FB-B219-CC30FBE2EB95}" destId="{5849B3A2-0493-4B94-B7E2-B3ACEC54C422}" srcOrd="0" destOrd="0" presId="urn:microsoft.com/office/officeart/2016/7/layout/VerticalDownArrowProcess"/>
    <dgm:cxn modelId="{C80DE7C7-57F8-44FE-B49F-D2C9EBC4AFCA}" type="presParOf" srcId="{947C3B2F-3AC3-41FB-B219-CC30FBE2EB95}" destId="{004BB859-B590-4B44-BA09-174E7406306F}" srcOrd="1" destOrd="0" presId="urn:microsoft.com/office/officeart/2016/7/layout/VerticalDownArrowProcess"/>
    <dgm:cxn modelId="{6A6425BE-C78A-4808-B223-AC934C872181}" type="presParOf" srcId="{947C3B2F-3AC3-41FB-B219-CC30FBE2EB95}" destId="{B416C8D1-3349-4A03-8E4A-8C4B0ED61D1D}" srcOrd="2" destOrd="0" presId="urn:microsoft.com/office/officeart/2016/7/layout/VerticalDownArrowProcess"/>
    <dgm:cxn modelId="{31FE7C0A-365A-49C3-B94B-1ACA392034FE}" type="presParOf" srcId="{C5AEDCB2-4BFE-48FD-BFCF-2F0866612ABA}" destId="{03058AE3-B762-4801-8465-F03F6DB60008}" srcOrd="3" destOrd="0" presId="urn:microsoft.com/office/officeart/2016/7/layout/VerticalDownArrowProcess"/>
    <dgm:cxn modelId="{65850ADC-9222-42BE-B737-ECA89F375525}" type="presParOf" srcId="{C5AEDCB2-4BFE-48FD-BFCF-2F0866612ABA}" destId="{E3962FDB-0F1A-4AC3-819B-BACFA41BAF82}" srcOrd="4" destOrd="0" presId="urn:microsoft.com/office/officeart/2016/7/layout/VerticalDownArrowProcess"/>
    <dgm:cxn modelId="{66A10426-39D3-4AB5-93F0-545DEACBC224}" type="presParOf" srcId="{E3962FDB-0F1A-4AC3-819B-BACFA41BAF82}" destId="{4865A34D-A7FF-433B-904A-069B198EDC5C}" srcOrd="0" destOrd="0" presId="urn:microsoft.com/office/officeart/2016/7/layout/VerticalDownArrowProcess"/>
    <dgm:cxn modelId="{90F2E47B-73DC-4A46-99F1-11E0C74CB6A7}" type="presParOf" srcId="{E3962FDB-0F1A-4AC3-819B-BACFA41BAF82}" destId="{CB424770-7B5E-4E0D-9B4A-ED4C74949B34}" srcOrd="1" destOrd="0" presId="urn:microsoft.com/office/officeart/2016/7/layout/VerticalDownArrowProcess"/>
    <dgm:cxn modelId="{1D031715-397B-4486-B0E4-830695F90ED3}" type="presParOf" srcId="{E3962FDB-0F1A-4AC3-819B-BACFA41BAF82}" destId="{D10EDB66-40EF-41DB-9E25-5FF425AF55A3}" srcOrd="2" destOrd="0" presId="urn:microsoft.com/office/officeart/2016/7/layout/VerticalDownArrowProcess"/>
    <dgm:cxn modelId="{27BF06D2-8721-4E0F-95F9-B83F3D54C361}" type="presParOf" srcId="{C5AEDCB2-4BFE-48FD-BFCF-2F0866612ABA}" destId="{F0892C29-393A-411A-A08B-2CA1BEFA3386}" srcOrd="5" destOrd="0" presId="urn:microsoft.com/office/officeart/2016/7/layout/VerticalDownArrowProcess"/>
    <dgm:cxn modelId="{890CBE51-9054-4AFD-869E-C741CD5E1F19}" type="presParOf" srcId="{C5AEDCB2-4BFE-48FD-BFCF-2F0866612ABA}" destId="{3B610412-FAD3-464B-A09E-4BF426761218}" srcOrd="6" destOrd="0" presId="urn:microsoft.com/office/officeart/2016/7/layout/VerticalDownArrowProcess"/>
    <dgm:cxn modelId="{A21AAB34-0BB4-4551-B4EF-10356D8C1DF2}" type="presParOf" srcId="{3B610412-FAD3-464B-A09E-4BF426761218}" destId="{3DE1D630-7ECF-4005-A219-79CB3EC29910}" srcOrd="0" destOrd="0" presId="urn:microsoft.com/office/officeart/2016/7/layout/VerticalDownArrowProcess"/>
    <dgm:cxn modelId="{C9D9A1A3-E70A-494F-BB26-3693B3EA09E0}" type="presParOf" srcId="{3B610412-FAD3-464B-A09E-4BF426761218}" destId="{14EE6670-66A9-48A5-B64A-A72F551314CD}" srcOrd="1" destOrd="0" presId="urn:microsoft.com/office/officeart/2016/7/layout/VerticalDownArrowProcess"/>
    <dgm:cxn modelId="{4200B6DF-E951-4275-A35F-ED2A4A870A58}" type="presParOf" srcId="{3B610412-FAD3-464B-A09E-4BF426761218}" destId="{F19A5B9C-A198-40B6-8243-7DB59BDE6EB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8F0EF-3C0B-40E4-A003-BA0D3694DA1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E95D7-AB62-4731-A449-68DEE237F0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DDFB7-FAC2-4550-AAB8-DD871042FF8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an account and get 14-day free trial.</a:t>
          </a:r>
        </a:p>
      </dsp:txBody>
      <dsp:txXfrm>
        <a:off x="1435590" y="531"/>
        <a:ext cx="9080009" cy="1242935"/>
      </dsp:txXfrm>
    </dsp:sp>
    <dsp:sp modelId="{964D1290-5D2A-493B-AB5B-C3601705A97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A4832-2F34-44EE-8E3F-B62F62E5FDE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51293-F55A-4D78-9EF7-D9A10FDEA30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Sign up for a school account(takes a day or two to approve) </a:t>
          </a:r>
        </a:p>
      </dsp:txBody>
      <dsp:txXfrm>
        <a:off x="1435590" y="1554201"/>
        <a:ext cx="9080009" cy="1242935"/>
      </dsp:txXfrm>
    </dsp:sp>
    <dsp:sp modelId="{88E85299-E9E0-4F93-94A9-47AE6BF026A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A1C2-06F2-46E1-BDA1-FFFF62F81C6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40C38-3ABA-41B0-AB72-BF6149E5CD7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UF APPS (citric receiver)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11796-516E-4118-B8B0-3AA55D3F96F5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Continues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Dimension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Categories</a:t>
          </a:r>
        </a:p>
      </dsp:txBody>
      <dsp:txXfrm>
        <a:off x="0" y="575037"/>
        <a:ext cx="6513603" cy="2570400"/>
      </dsp:txXfrm>
    </dsp:sp>
    <dsp:sp modelId="{CEE5E3DF-C080-4859-9BEF-BB4BE1D913FD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Blue</a:t>
          </a:r>
        </a:p>
      </dsp:txBody>
      <dsp:txXfrm>
        <a:off x="374676" y="122193"/>
        <a:ext cx="4461530" cy="905688"/>
      </dsp:txXfrm>
    </dsp:sp>
    <dsp:sp modelId="{D49FB321-D981-4833-93B7-CA1CB1F7F7E2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Measurements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Instances</a:t>
          </a:r>
        </a:p>
      </dsp:txBody>
      <dsp:txXfrm>
        <a:off x="0" y="3830877"/>
        <a:ext cx="6513603" cy="1981350"/>
      </dsp:txXfrm>
    </dsp:sp>
    <dsp:sp modelId="{E0A6A901-4F32-4EE9-B47B-20A856CE7BCD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Green</a:t>
          </a:r>
        </a:p>
      </dsp:txBody>
      <dsp:txXfrm>
        <a:off x="374676" y="3378033"/>
        <a:ext cx="4461530" cy="905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610B0-12FF-4942-872F-E1D100B95493}">
      <dsp:nvSpPr>
        <dsp:cNvPr id="0" name=""/>
        <dsp:cNvSpPr/>
      </dsp:nvSpPr>
      <dsp:spPr>
        <a:xfrm>
          <a:off x="1039349" y="680"/>
          <a:ext cx="4010950" cy="22283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File types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.</a:t>
          </a:r>
          <a:r>
            <a:rPr lang="en-US" sz="1800" kern="1200" dirty="0" err="1"/>
            <a:t>twb</a:t>
          </a:r>
          <a:r>
            <a:rPr lang="en-US" sz="1800" kern="1200" dirty="0"/>
            <a:t> – Workbook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.tds – Data source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.tbm –Bookmark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.xlsx – Excel 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.csv – Comma Separated Value</a:t>
          </a:r>
        </a:p>
      </dsp:txBody>
      <dsp:txXfrm>
        <a:off x="1104614" y="65945"/>
        <a:ext cx="3880420" cy="2097775"/>
      </dsp:txXfrm>
    </dsp:sp>
    <dsp:sp modelId="{52239716-70A6-497F-826E-3202E23DF626}">
      <dsp:nvSpPr>
        <dsp:cNvPr id="0" name=""/>
        <dsp:cNvSpPr/>
      </dsp:nvSpPr>
      <dsp:spPr>
        <a:xfrm rot="5400000">
          <a:off x="2627017" y="2284693"/>
          <a:ext cx="835614" cy="100273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2744003" y="2368254"/>
        <a:ext cx="601643" cy="584930"/>
      </dsp:txXfrm>
    </dsp:sp>
    <dsp:sp modelId="{AA51BFEF-48E9-4088-89D5-441CD17489A8}">
      <dsp:nvSpPr>
        <dsp:cNvPr id="0" name=""/>
        <dsp:cNvSpPr/>
      </dsp:nvSpPr>
      <dsp:spPr>
        <a:xfrm>
          <a:off x="1039349" y="3343138"/>
          <a:ext cx="4010950" cy="22283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Source, Sheets, Dashboards, and Stories</a:t>
          </a:r>
        </a:p>
      </dsp:txBody>
      <dsp:txXfrm>
        <a:off x="1104614" y="3408403"/>
        <a:ext cx="3880420" cy="2097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ECA81-B948-4CE2-94CC-B39BDD1E3DBD}">
      <dsp:nvSpPr>
        <dsp:cNvPr id="0" name=""/>
        <dsp:cNvSpPr/>
      </dsp:nvSpPr>
      <dsp:spPr>
        <a:xfrm>
          <a:off x="0" y="387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396E0-0689-4FD2-83C3-CC8100DBA76A}">
      <dsp:nvSpPr>
        <dsp:cNvPr id="0" name=""/>
        <dsp:cNvSpPr/>
      </dsp:nvSpPr>
      <dsp:spPr>
        <a:xfrm>
          <a:off x="304482" y="18562"/>
          <a:ext cx="4262755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source</a:t>
          </a:r>
        </a:p>
      </dsp:txBody>
      <dsp:txXfrm>
        <a:off x="340508" y="54588"/>
        <a:ext cx="4190703" cy="665948"/>
      </dsp:txXfrm>
    </dsp:sp>
    <dsp:sp modelId="{BAC4DCE7-3EA7-4B28-B33E-00F4197DFA56}">
      <dsp:nvSpPr>
        <dsp:cNvPr id="0" name=""/>
        <dsp:cNvSpPr/>
      </dsp:nvSpPr>
      <dsp:spPr>
        <a:xfrm>
          <a:off x="0" y="1521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98E5C-C048-42C6-88BD-F376FAA494B0}">
      <dsp:nvSpPr>
        <dsp:cNvPr id="0" name=""/>
        <dsp:cNvSpPr/>
      </dsp:nvSpPr>
      <dsp:spPr>
        <a:xfrm>
          <a:off x="304482" y="1152562"/>
          <a:ext cx="4262755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interpreter</a:t>
          </a:r>
        </a:p>
      </dsp:txBody>
      <dsp:txXfrm>
        <a:off x="340508" y="1188588"/>
        <a:ext cx="4190703" cy="665948"/>
      </dsp:txXfrm>
    </dsp:sp>
    <dsp:sp modelId="{BE2784B4-6B87-4EAE-93B4-3A139307C1FD}">
      <dsp:nvSpPr>
        <dsp:cNvPr id="0" name=""/>
        <dsp:cNvSpPr/>
      </dsp:nvSpPr>
      <dsp:spPr>
        <a:xfrm>
          <a:off x="0" y="2655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1006A-5543-4A95-87FA-71FC91F333DC}">
      <dsp:nvSpPr>
        <dsp:cNvPr id="0" name=""/>
        <dsp:cNvSpPr/>
      </dsp:nvSpPr>
      <dsp:spPr>
        <a:xfrm>
          <a:off x="304482" y="2286562"/>
          <a:ext cx="4262755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Pills </a:t>
          </a:r>
        </a:p>
      </dsp:txBody>
      <dsp:txXfrm>
        <a:off x="340508" y="2322588"/>
        <a:ext cx="4190703" cy="665948"/>
      </dsp:txXfrm>
    </dsp:sp>
    <dsp:sp modelId="{A50E1335-C80B-487B-9690-D46392013E42}">
      <dsp:nvSpPr>
        <dsp:cNvPr id="0" name=""/>
        <dsp:cNvSpPr/>
      </dsp:nvSpPr>
      <dsp:spPr>
        <a:xfrm>
          <a:off x="0" y="3789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BDBA1-5BFE-4D8C-92C1-F639CD9B986F}">
      <dsp:nvSpPr>
        <dsp:cNvPr id="0" name=""/>
        <dsp:cNvSpPr/>
      </dsp:nvSpPr>
      <dsp:spPr>
        <a:xfrm>
          <a:off x="304482" y="3420562"/>
          <a:ext cx="4262755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Show me</a:t>
          </a:r>
        </a:p>
      </dsp:txBody>
      <dsp:txXfrm>
        <a:off x="340508" y="3456588"/>
        <a:ext cx="4190703" cy="665948"/>
      </dsp:txXfrm>
    </dsp:sp>
    <dsp:sp modelId="{303D22F2-49C4-4E31-987E-B9F3E6FE002D}">
      <dsp:nvSpPr>
        <dsp:cNvPr id="0" name=""/>
        <dsp:cNvSpPr/>
      </dsp:nvSpPr>
      <dsp:spPr>
        <a:xfrm>
          <a:off x="0" y="4923562"/>
          <a:ext cx="608965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56A48-487F-4A15-AB1F-03A2637DEB6E}">
      <dsp:nvSpPr>
        <dsp:cNvPr id="0" name=""/>
        <dsp:cNvSpPr/>
      </dsp:nvSpPr>
      <dsp:spPr>
        <a:xfrm>
          <a:off x="304482" y="4554562"/>
          <a:ext cx="4262755" cy="73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122" tIns="0" rIns="16112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Options</a:t>
          </a:r>
        </a:p>
      </dsp:txBody>
      <dsp:txXfrm>
        <a:off x="340508" y="4590588"/>
        <a:ext cx="4190703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4411F-1E3E-4F27-B62A-6F16EFCE4DC6}">
      <dsp:nvSpPr>
        <dsp:cNvPr id="0" name=""/>
        <dsp:cNvSpPr/>
      </dsp:nvSpPr>
      <dsp:spPr>
        <a:xfrm>
          <a:off x="0" y="4827324"/>
          <a:ext cx="1628400" cy="1056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Export</a:t>
          </a:r>
        </a:p>
      </dsp:txBody>
      <dsp:txXfrm>
        <a:off x="0" y="4827324"/>
        <a:ext cx="1628400" cy="1056100"/>
      </dsp:txXfrm>
    </dsp:sp>
    <dsp:sp modelId="{758B0BDF-7005-4BBB-AB82-B8CE7C6CAF45}">
      <dsp:nvSpPr>
        <dsp:cNvPr id="0" name=""/>
        <dsp:cNvSpPr/>
      </dsp:nvSpPr>
      <dsp:spPr>
        <a:xfrm>
          <a:off x="1628400" y="4827324"/>
          <a:ext cx="4885203" cy="10561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Export as PDF</a:t>
          </a:r>
        </a:p>
      </dsp:txBody>
      <dsp:txXfrm>
        <a:off x="1628400" y="4827324"/>
        <a:ext cx="4885203" cy="1056100"/>
      </dsp:txXfrm>
    </dsp:sp>
    <dsp:sp modelId="{004BB859-B590-4B44-BA09-174E7406306F}">
      <dsp:nvSpPr>
        <dsp:cNvPr id="0" name=""/>
        <dsp:cNvSpPr/>
      </dsp:nvSpPr>
      <dsp:spPr>
        <a:xfrm rot="10800000">
          <a:off x="0" y="3218883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Merge</a:t>
          </a:r>
        </a:p>
      </dsp:txBody>
      <dsp:txXfrm rot="-10800000">
        <a:off x="0" y="3218883"/>
        <a:ext cx="1628400" cy="1055783"/>
      </dsp:txXfrm>
    </dsp:sp>
    <dsp:sp modelId="{B416C8D1-3349-4A03-8E4A-8C4B0ED61D1D}">
      <dsp:nvSpPr>
        <dsp:cNvPr id="0" name=""/>
        <dsp:cNvSpPr/>
      </dsp:nvSpPr>
      <dsp:spPr>
        <a:xfrm>
          <a:off x="1628400" y="3218883"/>
          <a:ext cx="4885203" cy="10557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Merge to make a presentation </a:t>
          </a:r>
        </a:p>
      </dsp:txBody>
      <dsp:txXfrm>
        <a:off x="1628400" y="3218883"/>
        <a:ext cx="4885203" cy="1055783"/>
      </dsp:txXfrm>
    </dsp:sp>
    <dsp:sp modelId="{CB424770-7B5E-4E0D-9B4A-ED4C74949B34}">
      <dsp:nvSpPr>
        <dsp:cNvPr id="0" name=""/>
        <dsp:cNvSpPr/>
      </dsp:nvSpPr>
      <dsp:spPr>
        <a:xfrm rot="10800000">
          <a:off x="0" y="1610442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Make</a:t>
          </a:r>
        </a:p>
      </dsp:txBody>
      <dsp:txXfrm rot="-10800000">
        <a:off x="0" y="1610442"/>
        <a:ext cx="1628400" cy="1055783"/>
      </dsp:txXfrm>
    </dsp:sp>
    <dsp:sp modelId="{D10EDB66-40EF-41DB-9E25-5FF425AF55A3}">
      <dsp:nvSpPr>
        <dsp:cNvPr id="0" name=""/>
        <dsp:cNvSpPr/>
      </dsp:nvSpPr>
      <dsp:spPr>
        <a:xfrm>
          <a:off x="1628400" y="1610442"/>
          <a:ext cx="4885203" cy="10557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Sheets </a:t>
          </a:r>
        </a:p>
      </dsp:txBody>
      <dsp:txXfrm>
        <a:off x="1628400" y="1610442"/>
        <a:ext cx="4885203" cy="1055783"/>
      </dsp:txXfrm>
    </dsp:sp>
    <dsp:sp modelId="{14EE6670-66A9-48A5-B64A-A72F551314CD}">
      <dsp:nvSpPr>
        <dsp:cNvPr id="0" name=""/>
        <dsp:cNvSpPr/>
      </dsp:nvSpPr>
      <dsp:spPr>
        <a:xfrm rot="10800000">
          <a:off x="0" y="2000"/>
          <a:ext cx="1628400" cy="16242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12" tIns="256032" rIns="1158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Import</a:t>
          </a:r>
        </a:p>
      </dsp:txBody>
      <dsp:txXfrm rot="-10800000">
        <a:off x="0" y="2000"/>
        <a:ext cx="1628400" cy="1055783"/>
      </dsp:txXfrm>
    </dsp:sp>
    <dsp:sp modelId="{F19A5B9C-A198-40B6-8243-7DB59BDE6EBD}">
      <dsp:nvSpPr>
        <dsp:cNvPr id="0" name=""/>
        <dsp:cNvSpPr/>
      </dsp:nvSpPr>
      <dsp:spPr>
        <a:xfrm>
          <a:off x="1628400" y="2000"/>
          <a:ext cx="4885203" cy="10557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5" tIns="304800" rIns="9909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</a:t>
          </a:r>
        </a:p>
      </dsp:txBody>
      <dsp:txXfrm>
        <a:off x="1628400" y="2000"/>
        <a:ext cx="4885203" cy="105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Modeling and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0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Confusing fact and opinion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Cognitive biases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Innumeracy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 data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Main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7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" TargetMode="External"/><Relationship Id="rId2" Type="http://schemas.openxmlformats.org/officeDocument/2006/relationships/hyperlink" Target="https://www.tableau.com/sup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groups/DataSciUF/" TargetMode="External"/><Relationship Id="rId4" Type="http://schemas.openxmlformats.org/officeDocument/2006/relationships/hyperlink" Target="https://www.amazon.com/Practical-Tableau-Tutorials-Strategies-Master/dp/14919773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iufl/Tableau_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DSI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2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7D8E-9FC1-4593-BA17-A8E497A6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3FA4-A607-4296-A382-DD2AAD8E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- </a:t>
            </a:r>
            <a:r>
              <a:rPr lang="en-US" dirty="0">
                <a:hlinkClick r:id="rId2"/>
              </a:rPr>
              <a:t>https://www.tableau.com/support</a:t>
            </a:r>
            <a:endParaRPr lang="en-US" dirty="0"/>
          </a:p>
          <a:p>
            <a:r>
              <a:rPr lang="en-US" dirty="0"/>
              <a:t>Linked in Learning - </a:t>
            </a:r>
            <a:r>
              <a:rPr lang="en-US" dirty="0">
                <a:hlinkClick r:id="rId3"/>
              </a:rPr>
              <a:t>https://www.linkedin.com/learning/</a:t>
            </a:r>
            <a:endParaRPr lang="en-US" dirty="0"/>
          </a:p>
          <a:p>
            <a:r>
              <a:rPr lang="en-US" dirty="0"/>
              <a:t>Practical Tableau - </a:t>
            </a:r>
            <a:r>
              <a:rPr lang="en-US" dirty="0">
                <a:hlinkClick r:id="rId4"/>
              </a:rPr>
              <a:t>https://www.amazon.com/Practical-Tableau-Tutorials-Strategies-Master/dp/1491977310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Follow us !</a:t>
            </a:r>
          </a:p>
          <a:p>
            <a:r>
              <a:rPr lang="en-US" dirty="0"/>
              <a:t>Data Science - </a:t>
            </a:r>
            <a:r>
              <a:rPr lang="en-US" dirty="0">
                <a:hlinkClick r:id="rId5"/>
              </a:rPr>
              <a:t>https://www.facebook.com/groups/DataSciUF/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7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Why is data important</a:t>
            </a:r>
          </a:p>
          <a:p>
            <a:r>
              <a:rPr lang="en-US" sz="2400" dirty="0"/>
              <a:t>What is Tableau</a:t>
            </a:r>
          </a:p>
          <a:p>
            <a:r>
              <a:rPr lang="en-US" sz="2400" dirty="0"/>
              <a:t>What files can we use?</a:t>
            </a:r>
          </a:p>
          <a:p>
            <a:r>
              <a:rPr lang="en-US" sz="2400" dirty="0"/>
              <a:t>What are some big concepts?</a:t>
            </a:r>
          </a:p>
          <a:p>
            <a:r>
              <a:rPr lang="en-US" sz="2400" dirty="0"/>
              <a:t>Exercises </a:t>
            </a:r>
          </a:p>
          <a:p>
            <a:r>
              <a:rPr lang="en-US" sz="2400" dirty="0"/>
              <a:t>Small data project</a:t>
            </a:r>
          </a:p>
          <a:p>
            <a:r>
              <a:rPr lang="en-US" sz="2400" dirty="0"/>
              <a:t>End Reflection</a:t>
            </a:r>
          </a:p>
          <a:p>
            <a:r>
              <a:rPr lang="en-US" sz="2400" dirty="0"/>
              <a:t>More resources</a:t>
            </a:r>
          </a:p>
        </p:txBody>
      </p:sp>
    </p:spTree>
    <p:extLst>
      <p:ext uri="{BB962C8B-B14F-4D97-AF65-F5344CB8AC3E}">
        <p14:creationId xmlns:p14="http://schemas.microsoft.com/office/powerpoint/2010/main" val="39808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Data is the new 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 dirty="0"/>
              <a:t>Software to Extract data from users.</a:t>
            </a:r>
          </a:p>
          <a:p>
            <a:r>
              <a:rPr lang="en-US" sz="1900" dirty="0"/>
              <a:t>Processing and refinement .</a:t>
            </a:r>
          </a:p>
          <a:p>
            <a:r>
              <a:rPr lang="en-US" sz="1900" dirty="0"/>
              <a:t>Sale of that clean useful data.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3836F5CF-26CE-4833-96A1-99B0F82D7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81552"/>
            <a:ext cx="6250769" cy="43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3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Getting Tableau Setup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AB62A14-BA0E-40F8-8B0A-FB0B48D33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8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546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Get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595293"/>
            <a:ext cx="5852033" cy="34639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Go to </a:t>
            </a:r>
            <a:r>
              <a:rPr lang="en-US" sz="3200" dirty="0">
                <a:hlinkClick r:id="rId2"/>
              </a:rPr>
              <a:t>https://github.com/dsiufl/Tableau_Workshop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- Download and unzip file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17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10,000 Foot 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92811CF-95C8-4F0B-92D8-32151000D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6423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50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1,000 Foot 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FBED814-7AF4-47AC-8EAA-4FA5BF78D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676306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98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100 Foot View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Let's Dive In 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6F701DA-E41A-46B5-A8BC-8FD2E138B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1237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000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Data Project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7AAA434-C8BB-4D3D-BDCB-5D0FED63F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90929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831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295</Words>
  <Application>Microsoft Office PowerPoint</Application>
  <PresentationFormat>Widescreen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DSI Tableau</vt:lpstr>
      <vt:lpstr>Overview</vt:lpstr>
      <vt:lpstr>Data is the new oil</vt:lpstr>
      <vt:lpstr>Getting Tableau Setup</vt:lpstr>
      <vt:lpstr>Get the Code</vt:lpstr>
      <vt:lpstr>10,000 Foot View</vt:lpstr>
      <vt:lpstr>1,000 Foot View</vt:lpstr>
      <vt:lpstr>100 Foot View  Let's Dive In !</vt:lpstr>
      <vt:lpstr> Data Project</vt:lpstr>
      <vt:lpstr>Extra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Tableu</dc:title>
  <dc:creator>Cooper Martin</dc:creator>
  <cp:lastModifiedBy>Cooper Martin</cp:lastModifiedBy>
  <cp:revision>3</cp:revision>
  <dcterms:created xsi:type="dcterms:W3CDTF">2019-10-29T02:53:29Z</dcterms:created>
  <dcterms:modified xsi:type="dcterms:W3CDTF">2020-01-12T23:36:56Z</dcterms:modified>
</cp:coreProperties>
</file>