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2F1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2F1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052" y="1220407"/>
            <a:ext cx="9078594" cy="51067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3024" y="5519824"/>
            <a:ext cx="296622" cy="2966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62F1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1052" y="1220407"/>
            <a:ext cx="9078594" cy="510671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3024" y="5519824"/>
            <a:ext cx="296622" cy="29662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5272" y="1445746"/>
            <a:ext cx="177859" cy="180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9780" y="1707900"/>
            <a:ext cx="2305050" cy="961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62F1F9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16564" y="2242050"/>
            <a:ext cx="1247775" cy="1266190"/>
            <a:chOff x="4716564" y="2242050"/>
            <a:chExt cx="1247775" cy="1266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564" y="2242050"/>
              <a:ext cx="1247570" cy="126598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9495" y="2562892"/>
              <a:ext cx="361708" cy="489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0035" y="3516542"/>
            <a:ext cx="6260465" cy="13779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850" spc="-505"/>
              <a:t>K</a:t>
            </a:r>
            <a:r>
              <a:rPr dirty="0" sz="8850" spc="110"/>
              <a:t>E</a:t>
            </a:r>
            <a:r>
              <a:rPr dirty="0" sz="8850" spc="90"/>
              <a:t>Y</a:t>
            </a:r>
            <a:r>
              <a:rPr dirty="0" sz="8850" spc="-570"/>
              <a:t>L</a:t>
            </a:r>
            <a:r>
              <a:rPr dirty="0" sz="8850" spc="-325"/>
              <a:t>O</a:t>
            </a:r>
            <a:r>
              <a:rPr dirty="0" sz="8850" spc="-290"/>
              <a:t>GG</a:t>
            </a:r>
            <a:r>
              <a:rPr dirty="0" sz="8850" spc="110"/>
              <a:t>E</a:t>
            </a:r>
            <a:r>
              <a:rPr dirty="0" sz="8850" spc="-150"/>
              <a:t>R</a:t>
            </a:r>
            <a:endParaRPr sz="88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272" y="1445746"/>
            <a:ext cx="177859" cy="18048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4452175" y="5162029"/>
            <a:ext cx="650240" cy="372745"/>
          </a:xfrm>
          <a:custGeom>
            <a:avLst/>
            <a:gdLst/>
            <a:ahLst/>
            <a:cxnLst/>
            <a:rect l="l" t="t" r="r" b="b"/>
            <a:pathLst>
              <a:path w="650239" h="372745">
                <a:moveTo>
                  <a:pt x="292493" y="186791"/>
                </a:moveTo>
                <a:lnTo>
                  <a:pt x="287261" y="135674"/>
                </a:lnTo>
                <a:lnTo>
                  <a:pt x="271526" y="91376"/>
                </a:lnTo>
                <a:lnTo>
                  <a:pt x="245859" y="54991"/>
                </a:lnTo>
                <a:lnTo>
                  <a:pt x="240042" y="49784"/>
                </a:lnTo>
                <a:lnTo>
                  <a:pt x="238696" y="48577"/>
                </a:lnTo>
                <a:lnTo>
                  <a:pt x="238696" y="186791"/>
                </a:lnTo>
                <a:lnTo>
                  <a:pt x="236639" y="216763"/>
                </a:lnTo>
                <a:lnTo>
                  <a:pt x="220230" y="266725"/>
                </a:lnTo>
                <a:lnTo>
                  <a:pt x="187540" y="302717"/>
                </a:lnTo>
                <a:lnTo>
                  <a:pt x="139128" y="321030"/>
                </a:lnTo>
                <a:lnTo>
                  <a:pt x="109029" y="323329"/>
                </a:lnTo>
                <a:lnTo>
                  <a:pt x="51435" y="323329"/>
                </a:lnTo>
                <a:lnTo>
                  <a:pt x="51435" y="49784"/>
                </a:lnTo>
                <a:lnTo>
                  <a:pt x="109029" y="49784"/>
                </a:lnTo>
                <a:lnTo>
                  <a:pt x="165303" y="58940"/>
                </a:lnTo>
                <a:lnTo>
                  <a:pt x="205867" y="86410"/>
                </a:lnTo>
                <a:lnTo>
                  <a:pt x="230479" y="129806"/>
                </a:lnTo>
                <a:lnTo>
                  <a:pt x="238696" y="186791"/>
                </a:lnTo>
                <a:lnTo>
                  <a:pt x="238696" y="48577"/>
                </a:lnTo>
                <a:lnTo>
                  <a:pt x="189674" y="18008"/>
                </a:lnTo>
                <a:lnTo>
                  <a:pt x="142024" y="6743"/>
                </a:lnTo>
                <a:lnTo>
                  <a:pt x="115316" y="5334"/>
                </a:lnTo>
                <a:lnTo>
                  <a:pt x="0" y="5334"/>
                </a:lnTo>
                <a:lnTo>
                  <a:pt x="0" y="367411"/>
                </a:lnTo>
                <a:lnTo>
                  <a:pt x="115316" y="367411"/>
                </a:lnTo>
                <a:lnTo>
                  <a:pt x="166814" y="361835"/>
                </a:lnTo>
                <a:lnTo>
                  <a:pt x="210604" y="345135"/>
                </a:lnTo>
                <a:lnTo>
                  <a:pt x="245859" y="318223"/>
                </a:lnTo>
                <a:lnTo>
                  <a:pt x="271526" y="282079"/>
                </a:lnTo>
                <a:lnTo>
                  <a:pt x="287261" y="237807"/>
                </a:lnTo>
                <a:lnTo>
                  <a:pt x="291185" y="213144"/>
                </a:lnTo>
                <a:lnTo>
                  <a:pt x="292493" y="186791"/>
                </a:lnTo>
                <a:close/>
              </a:path>
              <a:path w="650239" h="372745">
                <a:moveTo>
                  <a:pt x="649782" y="186791"/>
                </a:moveTo>
                <a:lnTo>
                  <a:pt x="644715" y="136093"/>
                </a:lnTo>
                <a:lnTo>
                  <a:pt x="629513" y="90906"/>
                </a:lnTo>
                <a:lnTo>
                  <a:pt x="605269" y="52946"/>
                </a:lnTo>
                <a:lnTo>
                  <a:pt x="595972" y="43446"/>
                </a:lnTo>
                <a:lnTo>
                  <a:pt x="595972" y="186791"/>
                </a:lnTo>
                <a:lnTo>
                  <a:pt x="595122" y="207289"/>
                </a:lnTo>
                <a:lnTo>
                  <a:pt x="582345" y="260985"/>
                </a:lnTo>
                <a:lnTo>
                  <a:pt x="556145" y="300558"/>
                </a:lnTo>
                <a:lnTo>
                  <a:pt x="518871" y="323240"/>
                </a:lnTo>
                <a:lnTo>
                  <a:pt x="489064" y="327583"/>
                </a:lnTo>
                <a:lnTo>
                  <a:pt x="473989" y="326504"/>
                </a:lnTo>
                <a:lnTo>
                  <a:pt x="434073" y="310172"/>
                </a:lnTo>
                <a:lnTo>
                  <a:pt x="404075" y="275971"/>
                </a:lnTo>
                <a:lnTo>
                  <a:pt x="386397" y="226491"/>
                </a:lnTo>
                <a:lnTo>
                  <a:pt x="382993" y="186791"/>
                </a:lnTo>
                <a:lnTo>
                  <a:pt x="383844" y="166319"/>
                </a:lnTo>
                <a:lnTo>
                  <a:pt x="396621" y="112483"/>
                </a:lnTo>
                <a:lnTo>
                  <a:pt x="422795" y="72567"/>
                </a:lnTo>
                <a:lnTo>
                  <a:pt x="459790" y="49872"/>
                </a:lnTo>
                <a:lnTo>
                  <a:pt x="489064" y="45516"/>
                </a:lnTo>
                <a:lnTo>
                  <a:pt x="504456" y="46609"/>
                </a:lnTo>
                <a:lnTo>
                  <a:pt x="544766" y="62941"/>
                </a:lnTo>
                <a:lnTo>
                  <a:pt x="574929" y="97332"/>
                </a:lnTo>
                <a:lnTo>
                  <a:pt x="592556" y="147053"/>
                </a:lnTo>
                <a:lnTo>
                  <a:pt x="595972" y="186791"/>
                </a:lnTo>
                <a:lnTo>
                  <a:pt x="595972" y="43446"/>
                </a:lnTo>
                <a:lnTo>
                  <a:pt x="553935" y="13601"/>
                </a:lnTo>
                <a:lnTo>
                  <a:pt x="512038" y="1511"/>
                </a:lnTo>
                <a:lnTo>
                  <a:pt x="489064" y="0"/>
                </a:lnTo>
                <a:lnTo>
                  <a:pt x="466293" y="1511"/>
                </a:lnTo>
                <a:lnTo>
                  <a:pt x="424573" y="13601"/>
                </a:lnTo>
                <a:lnTo>
                  <a:pt x="388391" y="37414"/>
                </a:lnTo>
                <a:lnTo>
                  <a:pt x="360006" y="70777"/>
                </a:lnTo>
                <a:lnTo>
                  <a:pt x="340042" y="112814"/>
                </a:lnTo>
                <a:lnTo>
                  <a:pt x="329971" y="160756"/>
                </a:lnTo>
                <a:lnTo>
                  <a:pt x="328714" y="186791"/>
                </a:lnTo>
                <a:lnTo>
                  <a:pt x="329971" y="212610"/>
                </a:lnTo>
                <a:lnTo>
                  <a:pt x="340042" y="260261"/>
                </a:lnTo>
                <a:lnTo>
                  <a:pt x="360006" y="302044"/>
                </a:lnTo>
                <a:lnTo>
                  <a:pt x="388391" y="335229"/>
                </a:lnTo>
                <a:lnTo>
                  <a:pt x="424573" y="359029"/>
                </a:lnTo>
                <a:lnTo>
                  <a:pt x="466293" y="371119"/>
                </a:lnTo>
                <a:lnTo>
                  <a:pt x="489064" y="372630"/>
                </a:lnTo>
                <a:lnTo>
                  <a:pt x="512038" y="371132"/>
                </a:lnTo>
                <a:lnTo>
                  <a:pt x="553935" y="359156"/>
                </a:lnTo>
                <a:lnTo>
                  <a:pt x="590092" y="335572"/>
                </a:lnTo>
                <a:lnTo>
                  <a:pt x="597941" y="327583"/>
                </a:lnTo>
                <a:lnTo>
                  <a:pt x="605269" y="320154"/>
                </a:lnTo>
                <a:lnTo>
                  <a:pt x="629513" y="282435"/>
                </a:lnTo>
                <a:lnTo>
                  <a:pt x="644715" y="237363"/>
                </a:lnTo>
                <a:lnTo>
                  <a:pt x="648512" y="212763"/>
                </a:lnTo>
                <a:lnTo>
                  <a:pt x="649782" y="186791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51985" y="5167360"/>
            <a:ext cx="292735" cy="362585"/>
          </a:xfrm>
          <a:custGeom>
            <a:avLst/>
            <a:gdLst/>
            <a:ahLst/>
            <a:cxnLst/>
            <a:rect l="l" t="t" r="r" b="b"/>
            <a:pathLst>
              <a:path w="292735" h="362585">
                <a:moveTo>
                  <a:pt x="115318" y="362074"/>
                </a:moveTo>
                <a:lnTo>
                  <a:pt x="0" y="362074"/>
                </a:lnTo>
                <a:lnTo>
                  <a:pt x="0" y="0"/>
                </a:lnTo>
                <a:lnTo>
                  <a:pt x="115318" y="0"/>
                </a:lnTo>
                <a:lnTo>
                  <a:pt x="166815" y="5629"/>
                </a:lnTo>
                <a:lnTo>
                  <a:pt x="210607" y="22518"/>
                </a:lnTo>
                <a:lnTo>
                  <a:pt x="240048" y="44444"/>
                </a:lnTo>
                <a:lnTo>
                  <a:pt x="51437" y="44444"/>
                </a:lnTo>
                <a:lnTo>
                  <a:pt x="51437" y="317985"/>
                </a:lnTo>
                <a:lnTo>
                  <a:pt x="240134" y="317985"/>
                </a:lnTo>
                <a:lnTo>
                  <a:pt x="229437" y="327496"/>
                </a:lnTo>
                <a:lnTo>
                  <a:pt x="210607" y="339793"/>
                </a:lnTo>
                <a:lnTo>
                  <a:pt x="189674" y="349541"/>
                </a:lnTo>
                <a:lnTo>
                  <a:pt x="166815" y="356504"/>
                </a:lnTo>
                <a:lnTo>
                  <a:pt x="142029" y="360682"/>
                </a:lnTo>
                <a:lnTo>
                  <a:pt x="115318" y="362074"/>
                </a:lnTo>
                <a:close/>
              </a:path>
              <a:path w="292735" h="362585">
                <a:moveTo>
                  <a:pt x="240134" y="317985"/>
                </a:moveTo>
                <a:lnTo>
                  <a:pt x="109037" y="317985"/>
                </a:lnTo>
                <a:lnTo>
                  <a:pt x="139133" y="315696"/>
                </a:lnTo>
                <a:lnTo>
                  <a:pt x="165303" y="308830"/>
                </a:lnTo>
                <a:lnTo>
                  <a:pt x="205866" y="281363"/>
                </a:lnTo>
                <a:lnTo>
                  <a:pt x="230489" y="238074"/>
                </a:lnTo>
                <a:lnTo>
                  <a:pt x="238696" y="181452"/>
                </a:lnTo>
                <a:lnTo>
                  <a:pt x="236644" y="151266"/>
                </a:lnTo>
                <a:lnTo>
                  <a:pt x="220229" y="101074"/>
                </a:lnTo>
                <a:lnTo>
                  <a:pt x="187548" y="65044"/>
                </a:lnTo>
                <a:lnTo>
                  <a:pt x="139133" y="46733"/>
                </a:lnTo>
                <a:lnTo>
                  <a:pt x="109037" y="44444"/>
                </a:lnTo>
                <a:lnTo>
                  <a:pt x="240048" y="44444"/>
                </a:lnTo>
                <a:lnTo>
                  <a:pt x="271526" y="86044"/>
                </a:lnTo>
                <a:lnTo>
                  <a:pt x="287259" y="130340"/>
                </a:lnTo>
                <a:lnTo>
                  <a:pt x="292504" y="181452"/>
                </a:lnTo>
                <a:lnTo>
                  <a:pt x="291193" y="207807"/>
                </a:lnTo>
                <a:lnTo>
                  <a:pt x="280704" y="255452"/>
                </a:lnTo>
                <a:lnTo>
                  <a:pt x="259896" y="295970"/>
                </a:lnTo>
                <a:lnTo>
                  <a:pt x="245867" y="312889"/>
                </a:lnTo>
                <a:lnTo>
                  <a:pt x="240134" y="317985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92432" y="5167360"/>
            <a:ext cx="292735" cy="362585"/>
          </a:xfrm>
          <a:custGeom>
            <a:avLst/>
            <a:gdLst/>
            <a:ahLst/>
            <a:cxnLst/>
            <a:rect l="l" t="t" r="r" b="b"/>
            <a:pathLst>
              <a:path w="292735" h="362585">
                <a:moveTo>
                  <a:pt x="115318" y="362074"/>
                </a:moveTo>
                <a:lnTo>
                  <a:pt x="0" y="362074"/>
                </a:lnTo>
                <a:lnTo>
                  <a:pt x="0" y="0"/>
                </a:lnTo>
                <a:lnTo>
                  <a:pt x="115318" y="0"/>
                </a:lnTo>
                <a:lnTo>
                  <a:pt x="166815" y="5629"/>
                </a:lnTo>
                <a:lnTo>
                  <a:pt x="210607" y="22518"/>
                </a:lnTo>
                <a:lnTo>
                  <a:pt x="240048" y="44444"/>
                </a:lnTo>
                <a:lnTo>
                  <a:pt x="51437" y="44444"/>
                </a:lnTo>
                <a:lnTo>
                  <a:pt x="51437" y="317985"/>
                </a:lnTo>
                <a:lnTo>
                  <a:pt x="240134" y="317985"/>
                </a:lnTo>
                <a:lnTo>
                  <a:pt x="229437" y="327496"/>
                </a:lnTo>
                <a:lnTo>
                  <a:pt x="210607" y="339793"/>
                </a:lnTo>
                <a:lnTo>
                  <a:pt x="189674" y="349541"/>
                </a:lnTo>
                <a:lnTo>
                  <a:pt x="166815" y="356504"/>
                </a:lnTo>
                <a:lnTo>
                  <a:pt x="142029" y="360682"/>
                </a:lnTo>
                <a:lnTo>
                  <a:pt x="115318" y="362074"/>
                </a:lnTo>
                <a:close/>
              </a:path>
              <a:path w="292735" h="362585">
                <a:moveTo>
                  <a:pt x="240134" y="317985"/>
                </a:moveTo>
                <a:lnTo>
                  <a:pt x="109037" y="317985"/>
                </a:lnTo>
                <a:lnTo>
                  <a:pt x="139133" y="315696"/>
                </a:lnTo>
                <a:lnTo>
                  <a:pt x="165303" y="308830"/>
                </a:lnTo>
                <a:lnTo>
                  <a:pt x="205866" y="281363"/>
                </a:lnTo>
                <a:lnTo>
                  <a:pt x="230489" y="238074"/>
                </a:lnTo>
                <a:lnTo>
                  <a:pt x="238696" y="181452"/>
                </a:lnTo>
                <a:lnTo>
                  <a:pt x="236644" y="151266"/>
                </a:lnTo>
                <a:lnTo>
                  <a:pt x="220229" y="101074"/>
                </a:lnTo>
                <a:lnTo>
                  <a:pt x="187548" y="65044"/>
                </a:lnTo>
                <a:lnTo>
                  <a:pt x="139133" y="46733"/>
                </a:lnTo>
                <a:lnTo>
                  <a:pt x="109037" y="44444"/>
                </a:lnTo>
                <a:lnTo>
                  <a:pt x="240048" y="44444"/>
                </a:lnTo>
                <a:lnTo>
                  <a:pt x="271526" y="86044"/>
                </a:lnTo>
                <a:lnTo>
                  <a:pt x="287259" y="130340"/>
                </a:lnTo>
                <a:lnTo>
                  <a:pt x="292504" y="181452"/>
                </a:lnTo>
                <a:lnTo>
                  <a:pt x="291193" y="207807"/>
                </a:lnTo>
                <a:lnTo>
                  <a:pt x="280704" y="255452"/>
                </a:lnTo>
                <a:lnTo>
                  <a:pt x="259896" y="295970"/>
                </a:lnTo>
                <a:lnTo>
                  <a:pt x="245867" y="312889"/>
                </a:lnTo>
                <a:lnTo>
                  <a:pt x="240134" y="317985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34776" y="5167360"/>
            <a:ext cx="52069" cy="362585"/>
          </a:xfrm>
          <a:custGeom>
            <a:avLst/>
            <a:gdLst/>
            <a:ahLst/>
            <a:cxnLst/>
            <a:rect l="l" t="t" r="r" b="b"/>
            <a:pathLst>
              <a:path w="52070" h="362585">
                <a:moveTo>
                  <a:pt x="51555" y="362074"/>
                </a:moveTo>
                <a:lnTo>
                  <a:pt x="0" y="362074"/>
                </a:lnTo>
                <a:lnTo>
                  <a:pt x="0" y="0"/>
                </a:lnTo>
                <a:lnTo>
                  <a:pt x="51555" y="0"/>
                </a:lnTo>
                <a:lnTo>
                  <a:pt x="51555" y="36207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62412" y="5847714"/>
            <a:ext cx="990600" cy="372745"/>
          </a:xfrm>
          <a:custGeom>
            <a:avLst/>
            <a:gdLst/>
            <a:ahLst/>
            <a:cxnLst/>
            <a:rect l="l" t="t" r="r" b="b"/>
            <a:pathLst>
              <a:path w="990600" h="372745">
                <a:moveTo>
                  <a:pt x="259918" y="263829"/>
                </a:moveTo>
                <a:lnTo>
                  <a:pt x="250786" y="218224"/>
                </a:lnTo>
                <a:lnTo>
                  <a:pt x="225869" y="188391"/>
                </a:lnTo>
                <a:lnTo>
                  <a:pt x="179197" y="166344"/>
                </a:lnTo>
                <a:lnTo>
                  <a:pt x="133311" y="153416"/>
                </a:lnTo>
                <a:lnTo>
                  <a:pt x="121246" y="149872"/>
                </a:lnTo>
                <a:lnTo>
                  <a:pt x="82308" y="131483"/>
                </a:lnTo>
                <a:lnTo>
                  <a:pt x="67208" y="96240"/>
                </a:lnTo>
                <a:lnTo>
                  <a:pt x="68237" y="84912"/>
                </a:lnTo>
                <a:lnTo>
                  <a:pt x="93040" y="53606"/>
                </a:lnTo>
                <a:lnTo>
                  <a:pt x="133934" y="46342"/>
                </a:lnTo>
                <a:lnTo>
                  <a:pt x="148031" y="47015"/>
                </a:lnTo>
                <a:lnTo>
                  <a:pt x="189382" y="63614"/>
                </a:lnTo>
                <a:lnTo>
                  <a:pt x="209194" y="96240"/>
                </a:lnTo>
                <a:lnTo>
                  <a:pt x="253746" y="77165"/>
                </a:lnTo>
                <a:lnTo>
                  <a:pt x="235559" y="42405"/>
                </a:lnTo>
                <a:lnTo>
                  <a:pt x="193497" y="10401"/>
                </a:lnTo>
                <a:lnTo>
                  <a:pt x="156337" y="1155"/>
                </a:lnTo>
                <a:lnTo>
                  <a:pt x="135115" y="0"/>
                </a:lnTo>
                <a:lnTo>
                  <a:pt x="118059" y="711"/>
                </a:lnTo>
                <a:lnTo>
                  <a:pt x="72771" y="11379"/>
                </a:lnTo>
                <a:lnTo>
                  <a:pt x="38531" y="34721"/>
                </a:lnTo>
                <a:lnTo>
                  <a:pt x="18249" y="69989"/>
                </a:lnTo>
                <a:lnTo>
                  <a:pt x="14338" y="99326"/>
                </a:lnTo>
                <a:lnTo>
                  <a:pt x="15303" y="115138"/>
                </a:lnTo>
                <a:lnTo>
                  <a:pt x="29756" y="152539"/>
                </a:lnTo>
                <a:lnTo>
                  <a:pt x="66725" y="181698"/>
                </a:lnTo>
                <a:lnTo>
                  <a:pt x="106489" y="195516"/>
                </a:lnTo>
                <a:lnTo>
                  <a:pt x="137160" y="204165"/>
                </a:lnTo>
                <a:lnTo>
                  <a:pt x="149606" y="207949"/>
                </a:lnTo>
                <a:lnTo>
                  <a:pt x="190741" y="227863"/>
                </a:lnTo>
                <a:lnTo>
                  <a:pt x="206933" y="266547"/>
                </a:lnTo>
                <a:lnTo>
                  <a:pt x="205740" y="279781"/>
                </a:lnTo>
                <a:lnTo>
                  <a:pt x="177088" y="317131"/>
                </a:lnTo>
                <a:lnTo>
                  <a:pt x="132626" y="325932"/>
                </a:lnTo>
                <a:lnTo>
                  <a:pt x="117221" y="325107"/>
                </a:lnTo>
                <a:lnTo>
                  <a:pt x="78930" y="312661"/>
                </a:lnTo>
                <a:lnTo>
                  <a:pt x="51650" y="281698"/>
                </a:lnTo>
                <a:lnTo>
                  <a:pt x="44805" y="266547"/>
                </a:lnTo>
                <a:lnTo>
                  <a:pt x="0" y="286702"/>
                </a:lnTo>
                <a:lnTo>
                  <a:pt x="20180" y="325310"/>
                </a:lnTo>
                <a:lnTo>
                  <a:pt x="49428" y="352005"/>
                </a:lnTo>
                <a:lnTo>
                  <a:pt x="86817" y="367474"/>
                </a:lnTo>
                <a:lnTo>
                  <a:pt x="131203" y="372630"/>
                </a:lnTo>
                <a:lnTo>
                  <a:pt x="149301" y="371856"/>
                </a:lnTo>
                <a:lnTo>
                  <a:pt x="197573" y="360184"/>
                </a:lnTo>
                <a:lnTo>
                  <a:pt x="234238" y="334543"/>
                </a:lnTo>
                <a:lnTo>
                  <a:pt x="255765" y="295859"/>
                </a:lnTo>
                <a:lnTo>
                  <a:pt x="258876" y="280454"/>
                </a:lnTo>
                <a:lnTo>
                  <a:pt x="259918" y="263829"/>
                </a:lnTo>
                <a:close/>
              </a:path>
              <a:path w="990600" h="372745">
                <a:moveTo>
                  <a:pt x="350393" y="5334"/>
                </a:moveTo>
                <a:lnTo>
                  <a:pt x="298831" y="5334"/>
                </a:lnTo>
                <a:lnTo>
                  <a:pt x="298831" y="367411"/>
                </a:lnTo>
                <a:lnTo>
                  <a:pt x="350393" y="367411"/>
                </a:lnTo>
                <a:lnTo>
                  <a:pt x="350393" y="5334"/>
                </a:lnTo>
                <a:close/>
              </a:path>
              <a:path w="990600" h="372745">
                <a:moveTo>
                  <a:pt x="703160" y="5334"/>
                </a:moveTo>
                <a:lnTo>
                  <a:pt x="649351" y="5334"/>
                </a:lnTo>
                <a:lnTo>
                  <a:pt x="542328" y="302463"/>
                </a:lnTo>
                <a:lnTo>
                  <a:pt x="435787" y="5334"/>
                </a:lnTo>
                <a:lnTo>
                  <a:pt x="379247" y="5334"/>
                </a:lnTo>
                <a:lnTo>
                  <a:pt x="514362" y="367411"/>
                </a:lnTo>
                <a:lnTo>
                  <a:pt x="566750" y="367411"/>
                </a:lnTo>
                <a:lnTo>
                  <a:pt x="703160" y="5334"/>
                </a:lnTo>
                <a:close/>
              </a:path>
              <a:path w="990600" h="372745">
                <a:moveTo>
                  <a:pt x="990168" y="367411"/>
                </a:moveTo>
                <a:lnTo>
                  <a:pt x="949261" y="260870"/>
                </a:lnTo>
                <a:lnTo>
                  <a:pt x="931697" y="215112"/>
                </a:lnTo>
                <a:lnTo>
                  <a:pt x="878890" y="77584"/>
                </a:lnTo>
                <a:lnTo>
                  <a:pt x="878890" y="215112"/>
                </a:lnTo>
                <a:lnTo>
                  <a:pt x="769734" y="215112"/>
                </a:lnTo>
                <a:lnTo>
                  <a:pt x="824484" y="67919"/>
                </a:lnTo>
                <a:lnTo>
                  <a:pt x="878890" y="215112"/>
                </a:lnTo>
                <a:lnTo>
                  <a:pt x="878890" y="77584"/>
                </a:lnTo>
                <a:lnTo>
                  <a:pt x="875182" y="67919"/>
                </a:lnTo>
                <a:lnTo>
                  <a:pt x="851154" y="5334"/>
                </a:lnTo>
                <a:lnTo>
                  <a:pt x="800188" y="5334"/>
                </a:lnTo>
                <a:lnTo>
                  <a:pt x="661289" y="367411"/>
                </a:lnTo>
                <a:lnTo>
                  <a:pt x="713435" y="367411"/>
                </a:lnTo>
                <a:lnTo>
                  <a:pt x="752779" y="260870"/>
                </a:lnTo>
                <a:lnTo>
                  <a:pt x="895477" y="260870"/>
                </a:lnTo>
                <a:lnTo>
                  <a:pt x="934821" y="367411"/>
                </a:lnTo>
                <a:lnTo>
                  <a:pt x="990168" y="367411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76773" y="5847714"/>
            <a:ext cx="669925" cy="372745"/>
          </a:xfrm>
          <a:custGeom>
            <a:avLst/>
            <a:gdLst/>
            <a:ahLst/>
            <a:cxnLst/>
            <a:rect l="l" t="t" r="r" b="b"/>
            <a:pathLst>
              <a:path w="669925" h="372745">
                <a:moveTo>
                  <a:pt x="259918" y="263829"/>
                </a:moveTo>
                <a:lnTo>
                  <a:pt x="250774" y="218224"/>
                </a:lnTo>
                <a:lnTo>
                  <a:pt x="225869" y="188391"/>
                </a:lnTo>
                <a:lnTo>
                  <a:pt x="179197" y="166344"/>
                </a:lnTo>
                <a:lnTo>
                  <a:pt x="133299" y="153416"/>
                </a:lnTo>
                <a:lnTo>
                  <a:pt x="121246" y="149872"/>
                </a:lnTo>
                <a:lnTo>
                  <a:pt x="82308" y="131483"/>
                </a:lnTo>
                <a:lnTo>
                  <a:pt x="67195" y="96240"/>
                </a:lnTo>
                <a:lnTo>
                  <a:pt x="68224" y="84912"/>
                </a:lnTo>
                <a:lnTo>
                  <a:pt x="93040" y="53606"/>
                </a:lnTo>
                <a:lnTo>
                  <a:pt x="133921" y="46342"/>
                </a:lnTo>
                <a:lnTo>
                  <a:pt x="148031" y="47015"/>
                </a:lnTo>
                <a:lnTo>
                  <a:pt x="189382" y="63614"/>
                </a:lnTo>
                <a:lnTo>
                  <a:pt x="209181" y="96240"/>
                </a:lnTo>
                <a:lnTo>
                  <a:pt x="253746" y="77165"/>
                </a:lnTo>
                <a:lnTo>
                  <a:pt x="235559" y="42405"/>
                </a:lnTo>
                <a:lnTo>
                  <a:pt x="193484" y="10401"/>
                </a:lnTo>
                <a:lnTo>
                  <a:pt x="156337" y="1155"/>
                </a:lnTo>
                <a:lnTo>
                  <a:pt x="135115" y="0"/>
                </a:lnTo>
                <a:lnTo>
                  <a:pt x="118059" y="711"/>
                </a:lnTo>
                <a:lnTo>
                  <a:pt x="72771" y="11379"/>
                </a:lnTo>
                <a:lnTo>
                  <a:pt x="38531" y="34721"/>
                </a:lnTo>
                <a:lnTo>
                  <a:pt x="18249" y="69989"/>
                </a:lnTo>
                <a:lnTo>
                  <a:pt x="14338" y="99326"/>
                </a:lnTo>
                <a:lnTo>
                  <a:pt x="15303" y="115138"/>
                </a:lnTo>
                <a:lnTo>
                  <a:pt x="29743" y="152539"/>
                </a:lnTo>
                <a:lnTo>
                  <a:pt x="66725" y="181698"/>
                </a:lnTo>
                <a:lnTo>
                  <a:pt x="106476" y="195516"/>
                </a:lnTo>
                <a:lnTo>
                  <a:pt x="137160" y="204165"/>
                </a:lnTo>
                <a:lnTo>
                  <a:pt x="149606" y="207949"/>
                </a:lnTo>
                <a:lnTo>
                  <a:pt x="190741" y="227863"/>
                </a:lnTo>
                <a:lnTo>
                  <a:pt x="206933" y="266547"/>
                </a:lnTo>
                <a:lnTo>
                  <a:pt x="205740" y="279781"/>
                </a:lnTo>
                <a:lnTo>
                  <a:pt x="177088" y="317131"/>
                </a:lnTo>
                <a:lnTo>
                  <a:pt x="132626" y="325932"/>
                </a:lnTo>
                <a:lnTo>
                  <a:pt x="117221" y="325107"/>
                </a:lnTo>
                <a:lnTo>
                  <a:pt x="78930" y="312661"/>
                </a:lnTo>
                <a:lnTo>
                  <a:pt x="51650" y="281698"/>
                </a:lnTo>
                <a:lnTo>
                  <a:pt x="44805" y="266547"/>
                </a:lnTo>
                <a:lnTo>
                  <a:pt x="0" y="286702"/>
                </a:lnTo>
                <a:lnTo>
                  <a:pt x="20180" y="325310"/>
                </a:lnTo>
                <a:lnTo>
                  <a:pt x="49428" y="352005"/>
                </a:lnTo>
                <a:lnTo>
                  <a:pt x="86817" y="367474"/>
                </a:lnTo>
                <a:lnTo>
                  <a:pt x="131203" y="372630"/>
                </a:lnTo>
                <a:lnTo>
                  <a:pt x="149301" y="371856"/>
                </a:lnTo>
                <a:lnTo>
                  <a:pt x="197573" y="360184"/>
                </a:lnTo>
                <a:lnTo>
                  <a:pt x="234238" y="334543"/>
                </a:lnTo>
                <a:lnTo>
                  <a:pt x="255765" y="295859"/>
                </a:lnTo>
                <a:lnTo>
                  <a:pt x="258876" y="280454"/>
                </a:lnTo>
                <a:lnTo>
                  <a:pt x="259918" y="263829"/>
                </a:lnTo>
                <a:close/>
              </a:path>
              <a:path w="669925" h="372745">
                <a:moveTo>
                  <a:pt x="585889" y="367411"/>
                </a:moveTo>
                <a:lnTo>
                  <a:pt x="544982" y="260870"/>
                </a:lnTo>
                <a:lnTo>
                  <a:pt x="527418" y="215112"/>
                </a:lnTo>
                <a:lnTo>
                  <a:pt x="474599" y="77584"/>
                </a:lnTo>
                <a:lnTo>
                  <a:pt x="474599" y="215112"/>
                </a:lnTo>
                <a:lnTo>
                  <a:pt x="365442" y="215112"/>
                </a:lnTo>
                <a:lnTo>
                  <a:pt x="420204" y="67919"/>
                </a:lnTo>
                <a:lnTo>
                  <a:pt x="474599" y="215112"/>
                </a:lnTo>
                <a:lnTo>
                  <a:pt x="474599" y="77584"/>
                </a:lnTo>
                <a:lnTo>
                  <a:pt x="470890" y="67919"/>
                </a:lnTo>
                <a:lnTo>
                  <a:pt x="446862" y="5334"/>
                </a:lnTo>
                <a:lnTo>
                  <a:pt x="395909" y="5334"/>
                </a:lnTo>
                <a:lnTo>
                  <a:pt x="256997" y="367411"/>
                </a:lnTo>
                <a:lnTo>
                  <a:pt x="309143" y="367411"/>
                </a:lnTo>
                <a:lnTo>
                  <a:pt x="348500" y="260870"/>
                </a:lnTo>
                <a:lnTo>
                  <a:pt x="491197" y="260870"/>
                </a:lnTo>
                <a:lnTo>
                  <a:pt x="530542" y="367411"/>
                </a:lnTo>
                <a:lnTo>
                  <a:pt x="585889" y="367411"/>
                </a:lnTo>
                <a:close/>
              </a:path>
              <a:path w="669925" h="372745">
                <a:moveTo>
                  <a:pt x="669582" y="5334"/>
                </a:moveTo>
                <a:lnTo>
                  <a:pt x="618020" y="5334"/>
                </a:lnTo>
                <a:lnTo>
                  <a:pt x="618020" y="367411"/>
                </a:lnTo>
                <a:lnTo>
                  <a:pt x="669582" y="367411"/>
                </a:lnTo>
                <a:lnTo>
                  <a:pt x="669582" y="533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38936" y="4927460"/>
            <a:ext cx="184467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3830">
              <a:lnSpc>
                <a:spcPct val="118400"/>
              </a:lnSpc>
              <a:spcBef>
                <a:spcPts val="100"/>
              </a:spcBef>
            </a:pPr>
            <a:r>
              <a:rPr dirty="0" sz="3800" spc="-165">
                <a:latin typeface="Lucida Sans Unicode"/>
                <a:cs typeface="Lucida Sans Unicode"/>
              </a:rPr>
              <a:t>DODDI </a:t>
            </a:r>
            <a:r>
              <a:rPr dirty="0" sz="3800" spc="-160">
                <a:latin typeface="Lucida Sans Unicode"/>
                <a:cs typeface="Lucida Sans Unicode"/>
              </a:rPr>
              <a:t> </a:t>
            </a:r>
            <a:r>
              <a:rPr dirty="0" sz="3800" spc="85">
                <a:latin typeface="Lucida Sans Unicode"/>
                <a:cs typeface="Lucida Sans Unicode"/>
              </a:rPr>
              <a:t>S</a:t>
            </a:r>
            <a:r>
              <a:rPr dirty="0" sz="3800" spc="-204">
                <a:latin typeface="Lucida Sans Unicode"/>
                <a:cs typeface="Lucida Sans Unicode"/>
              </a:rPr>
              <a:t>I</a:t>
            </a:r>
            <a:r>
              <a:rPr dirty="0" sz="3800" spc="-270">
                <a:latin typeface="Lucida Sans Unicode"/>
                <a:cs typeface="Lucida Sans Unicode"/>
              </a:rPr>
              <a:t>V</a:t>
            </a:r>
            <a:r>
              <a:rPr dirty="0" sz="3800" spc="-65">
                <a:latin typeface="Lucida Sans Unicode"/>
                <a:cs typeface="Lucida Sans Unicode"/>
              </a:rPr>
              <a:t>A</a:t>
            </a:r>
            <a:r>
              <a:rPr dirty="0" sz="3800" spc="-240">
                <a:latin typeface="Lucida Sans Unicode"/>
                <a:cs typeface="Lucida Sans Unicode"/>
              </a:rPr>
              <a:t> </a:t>
            </a:r>
            <a:r>
              <a:rPr dirty="0" sz="3800" spc="15">
                <a:latin typeface="Lucida Sans Unicode"/>
                <a:cs typeface="Lucida Sans Unicode"/>
              </a:rPr>
              <a:t>S</a:t>
            </a:r>
            <a:r>
              <a:rPr dirty="0" sz="3800" spc="-45">
                <a:latin typeface="Lucida Sans Unicode"/>
                <a:cs typeface="Lucida Sans Unicode"/>
              </a:rPr>
              <a:t>A</a:t>
            </a:r>
            <a:r>
              <a:rPr dirty="0" sz="3800" spc="-200">
                <a:latin typeface="Lucida Sans Unicode"/>
                <a:cs typeface="Lucida Sans Unicode"/>
              </a:rPr>
              <a:t>I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72" y="1445746"/>
            <a:ext cx="177859" cy="1804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4624" y="2358344"/>
            <a:ext cx="4912995" cy="426021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32815" marR="5080" indent="-920750">
              <a:lnSpc>
                <a:spcPct val="118200"/>
              </a:lnSpc>
              <a:spcBef>
                <a:spcPts val="95"/>
              </a:spcBef>
            </a:pPr>
            <a:r>
              <a:rPr dirty="0" sz="11750" spc="-785"/>
              <a:t>T</a:t>
            </a:r>
            <a:r>
              <a:rPr dirty="0" sz="11750" spc="-250"/>
              <a:t>H</a:t>
            </a:r>
            <a:r>
              <a:rPr dirty="0" sz="11750" spc="-170"/>
              <a:t>A</a:t>
            </a:r>
            <a:r>
              <a:rPr dirty="0" sz="11750" spc="-295"/>
              <a:t>N</a:t>
            </a:r>
            <a:r>
              <a:rPr dirty="0" sz="11750" spc="-375"/>
              <a:t>K  </a:t>
            </a:r>
            <a:r>
              <a:rPr dirty="0" sz="11750" spc="-220"/>
              <a:t>YOU</a:t>
            </a:r>
            <a:endParaRPr sz="1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72" y="1445746"/>
            <a:ext cx="177859" cy="18048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52" y="2157134"/>
            <a:ext cx="4757420" cy="3233420"/>
            <a:chOff x="801052" y="2157134"/>
            <a:chExt cx="4757420" cy="323342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735" y="2405958"/>
              <a:ext cx="3183252" cy="27356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052" y="2157134"/>
              <a:ext cx="4539297" cy="323325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9887" y="1603052"/>
            <a:ext cx="2260600" cy="961390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38100" marR="30480">
              <a:lnSpc>
                <a:spcPts val="3579"/>
              </a:lnSpc>
              <a:spcBef>
                <a:spcPts val="390"/>
              </a:spcBef>
            </a:pPr>
            <a:r>
              <a:rPr dirty="0" spc="-170"/>
              <a:t>I</a:t>
            </a:r>
            <a:r>
              <a:rPr dirty="0" spc="-95"/>
              <a:t>N</a:t>
            </a:r>
            <a:r>
              <a:rPr dirty="0" spc="-210"/>
              <a:t>T</a:t>
            </a:r>
            <a:r>
              <a:rPr dirty="0" spc="-125"/>
              <a:t>R</a:t>
            </a:r>
            <a:r>
              <a:rPr dirty="0" spc="-120"/>
              <a:t>O</a:t>
            </a:r>
            <a:r>
              <a:rPr dirty="0" spc="-135"/>
              <a:t>D</a:t>
            </a:r>
            <a:r>
              <a:rPr dirty="0" spc="50"/>
              <a:t>U</a:t>
            </a:r>
            <a:r>
              <a:rPr dirty="0" spc="-210"/>
              <a:t>C</a:t>
            </a:r>
            <a:r>
              <a:rPr dirty="0" spc="-145"/>
              <a:t>T  </a:t>
            </a:r>
            <a:r>
              <a:rPr dirty="0" spc="-170"/>
              <a:t>I</a:t>
            </a:r>
            <a:r>
              <a:rPr dirty="0" spc="-120"/>
              <a:t>O</a:t>
            </a:r>
            <a:r>
              <a:rPr dirty="0" spc="-1310"/>
              <a:t>N</a:t>
            </a:r>
            <a:r>
              <a:rPr dirty="0" baseline="12345" sz="1350" spc="15">
                <a:solidFill>
                  <a:srgbClr val="FFFFFF"/>
                </a:solidFill>
              </a:rPr>
              <a:t>A</a:t>
            </a:r>
            <a:r>
              <a:rPr dirty="0" baseline="12345" sz="1350" spc="-37">
                <a:solidFill>
                  <a:srgbClr val="FFFFFF"/>
                </a:solidFill>
              </a:rPr>
              <a:t> </a:t>
            </a:r>
            <a:r>
              <a:rPr dirty="0" baseline="12345" sz="1350" spc="-82">
                <a:solidFill>
                  <a:srgbClr val="FFFFFF"/>
                </a:solidFill>
              </a:rPr>
              <a:t>k</a:t>
            </a:r>
            <a:endParaRPr baseline="12345" sz="13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4244" y="2114955"/>
            <a:ext cx="1532012" cy="131657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431754" y="2258867"/>
            <a:ext cx="3526154" cy="3173730"/>
            <a:chOff x="5431754" y="2258867"/>
            <a:chExt cx="3526154" cy="31737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2824" y="4115995"/>
              <a:ext cx="1532012" cy="13165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1754" y="2258867"/>
              <a:ext cx="3525574" cy="302979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2435" y="1707900"/>
            <a:ext cx="1814195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P</a:t>
            </a:r>
            <a:r>
              <a:rPr dirty="0" spc="-125"/>
              <a:t>R</a:t>
            </a:r>
            <a:r>
              <a:rPr dirty="0" spc="-120"/>
              <a:t>O</a:t>
            </a:r>
            <a:r>
              <a:rPr dirty="0" spc="120"/>
              <a:t>B</a:t>
            </a:r>
            <a:r>
              <a:rPr dirty="0"/>
              <a:t>L</a:t>
            </a:r>
            <a:r>
              <a:rPr dirty="0" spc="25"/>
              <a:t>E</a:t>
            </a:r>
            <a:r>
              <a:rPr dirty="0" spc="-35"/>
              <a:t>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92435" y="2162712"/>
            <a:ext cx="218884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10">
                <a:solidFill>
                  <a:srgbClr val="62F1F9"/>
                </a:solidFill>
                <a:latin typeface="Lucida Sans Unicode"/>
                <a:cs typeface="Lucida Sans Unicode"/>
              </a:rPr>
              <a:t>S</a:t>
            </a:r>
            <a:r>
              <a:rPr dirty="0" sz="3150" spc="-495">
                <a:solidFill>
                  <a:srgbClr val="62F1F9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-310">
                <a:solidFill>
                  <a:srgbClr val="62F1F9"/>
                </a:solidFill>
                <a:latin typeface="Lucida Sans Unicode"/>
                <a:cs typeface="Lucida Sans Unicode"/>
              </a:rPr>
              <a:t>A</a:t>
            </a:r>
            <a:r>
              <a:rPr dirty="0" sz="3150" spc="-210">
                <a:solidFill>
                  <a:srgbClr val="62F1F9"/>
                </a:solidFill>
                <a:latin typeface="Lucida Sans Unicode"/>
                <a:cs typeface="Lucida Sans Unicode"/>
              </a:rPr>
              <a:t>T</a:t>
            </a:r>
            <a:r>
              <a:rPr dirty="0" sz="3150" spc="25">
                <a:solidFill>
                  <a:srgbClr val="62F1F9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35">
                <a:solidFill>
                  <a:srgbClr val="62F1F9"/>
                </a:solidFill>
                <a:latin typeface="Lucida Sans Unicode"/>
                <a:cs typeface="Lucida Sans Unicode"/>
              </a:rPr>
              <a:t>M</a:t>
            </a:r>
            <a:r>
              <a:rPr dirty="0" sz="3150" spc="25">
                <a:solidFill>
                  <a:srgbClr val="62F1F9"/>
                </a:solidFill>
                <a:latin typeface="Lucida Sans Unicode"/>
                <a:cs typeface="Lucida Sans Unicode"/>
              </a:rPr>
              <a:t>E</a:t>
            </a:r>
            <a:r>
              <a:rPr dirty="0" sz="3150" spc="-95">
                <a:solidFill>
                  <a:srgbClr val="62F1F9"/>
                </a:solidFill>
                <a:latin typeface="Lucida Sans Unicode"/>
                <a:cs typeface="Lucida Sans Unicode"/>
              </a:rPr>
              <a:t>N</a:t>
            </a:r>
            <a:r>
              <a:rPr dirty="0" sz="3150" spc="-215">
                <a:solidFill>
                  <a:srgbClr val="62F1F9"/>
                </a:solidFill>
                <a:latin typeface="Lucida Sans Unicode"/>
                <a:cs typeface="Lucida Sans Unicode"/>
              </a:rPr>
              <a:t>T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1182" y="2302693"/>
            <a:ext cx="1224280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15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950" spc="1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950" spc="1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950" spc="229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Microsoft Sans Serif"/>
                <a:cs typeface="Microsoft Sans Serif"/>
              </a:rPr>
              <a:t>r  </a:t>
            </a:r>
            <a:r>
              <a:rPr dirty="0" sz="950" spc="1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950" spc="30">
                <a:solidFill>
                  <a:srgbClr val="FFFFFF"/>
                </a:solidFill>
                <a:latin typeface="Microsoft Sans Serif"/>
                <a:cs typeface="Microsoft Sans Serif"/>
              </a:rPr>
              <a:t>ur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70">
                <a:solidFill>
                  <a:srgbClr val="FFFFFF"/>
                </a:solidFill>
                <a:latin typeface="Microsoft Sans Serif"/>
                <a:cs typeface="Microsoft Sans Serif"/>
              </a:rPr>
              <a:t>ty</a:t>
            </a:r>
            <a:r>
              <a:rPr dirty="0" sz="9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Lucida Sans Unicode"/>
                <a:cs typeface="Lucida Sans Unicode"/>
              </a:rPr>
              <a:t>Th</a:t>
            </a:r>
            <a:r>
              <a:rPr dirty="0" sz="95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55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dirty="0" sz="950" spc="5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1842" y="2487985"/>
            <a:ext cx="620395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">
                <a:solidFill>
                  <a:srgbClr val="FFFFFF"/>
                </a:solidFill>
                <a:latin typeface="Lucida Sans Unicode"/>
                <a:cs typeface="Lucida Sans Unicode"/>
              </a:rPr>
              <a:t>Inc</a:t>
            </a:r>
            <a:r>
              <a:rPr dirty="0" sz="950" spc="-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15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dirty="0" sz="950" spc="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950" spc="-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FFFFF"/>
                </a:solidFill>
                <a:latin typeface="Lucida Sans Unicode"/>
                <a:cs typeface="Lucida Sans Unicode"/>
              </a:rPr>
              <a:t>ng</a:t>
            </a:r>
            <a:endParaRPr sz="9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8055" y="2487985"/>
            <a:ext cx="744220" cy="175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35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dirty="0" sz="950" spc="3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950" spc="35">
                <a:solidFill>
                  <a:srgbClr val="FFFFFF"/>
                </a:solidFill>
                <a:latin typeface="Lucida Sans Unicode"/>
                <a:cs typeface="Lucida Sans Unicode"/>
              </a:rPr>
              <a:t>ea</a:t>
            </a:r>
            <a:r>
              <a:rPr dirty="0" sz="950" spc="35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9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1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950" spc="2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dirty="0" sz="950" spc="1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950" spc="1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endParaRPr sz="9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72" y="1445746"/>
            <a:ext cx="177859" cy="1804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0349" y="4353005"/>
            <a:ext cx="2106416" cy="181020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01052" y="4353005"/>
            <a:ext cx="5996940" cy="1810385"/>
            <a:chOff x="801052" y="4353005"/>
            <a:chExt cx="5996940" cy="181038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052" y="4353005"/>
              <a:ext cx="1882542" cy="18102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482" y="4421763"/>
              <a:ext cx="5833482" cy="167268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77285" y="1797048"/>
            <a:ext cx="1627505" cy="1416050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390"/>
              </a:spcBef>
            </a:pPr>
            <a:r>
              <a:rPr dirty="0" spc="5"/>
              <a:t>PROJEC </a:t>
            </a:r>
            <a:r>
              <a:rPr dirty="0" spc="10"/>
              <a:t> </a:t>
            </a:r>
            <a:r>
              <a:rPr dirty="0" spc="-215"/>
              <a:t>T</a:t>
            </a:r>
            <a:r>
              <a:rPr dirty="0" spc="-195"/>
              <a:t> </a:t>
            </a:r>
            <a:r>
              <a:rPr dirty="0" spc="-185"/>
              <a:t>O</a:t>
            </a:r>
            <a:r>
              <a:rPr dirty="0" spc="20"/>
              <a:t>V</a:t>
            </a:r>
            <a:r>
              <a:rPr dirty="0" spc="25"/>
              <a:t>E</a:t>
            </a:r>
            <a:r>
              <a:rPr dirty="0" spc="-150"/>
              <a:t>R</a:t>
            </a:r>
            <a:r>
              <a:rPr dirty="0" spc="20"/>
              <a:t>V  </a:t>
            </a:r>
            <a:r>
              <a:rPr dirty="0" spc="85"/>
              <a:t>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030" y="2053333"/>
            <a:ext cx="1059283" cy="91032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83101" y="2152838"/>
            <a:ext cx="2437765" cy="2194560"/>
            <a:chOff x="1583101" y="2152838"/>
            <a:chExt cx="2437765" cy="21945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6586" y="3436917"/>
              <a:ext cx="1059283" cy="9103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3101" y="2152838"/>
              <a:ext cx="2437694" cy="209489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6784" y="3200286"/>
            <a:ext cx="1059283" cy="9103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531856" y="3299791"/>
            <a:ext cx="2437765" cy="2194560"/>
            <a:chOff x="3531856" y="3299791"/>
            <a:chExt cx="2437765" cy="21945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5340" y="4583870"/>
              <a:ext cx="1059283" cy="9103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1856" y="3299791"/>
              <a:ext cx="2437694" cy="209489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695063" y="2030155"/>
            <a:ext cx="1449070" cy="5067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95"/>
              <a:t>T</a:t>
            </a:r>
            <a:r>
              <a:rPr dirty="0" spc="-40"/>
              <a:t>A</a:t>
            </a:r>
            <a:r>
              <a:rPr dirty="0" spc="-125"/>
              <a:t>R</a:t>
            </a:r>
            <a:r>
              <a:rPr dirty="0" spc="-95"/>
              <a:t>G</a:t>
            </a:r>
            <a:r>
              <a:rPr dirty="0" spc="25"/>
              <a:t>E</a:t>
            </a:r>
            <a:r>
              <a:rPr dirty="0" spc="-215"/>
              <a:t>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95063" y="2484967"/>
            <a:ext cx="1704339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345">
                <a:solidFill>
                  <a:srgbClr val="62F1F9"/>
                </a:solidFill>
                <a:latin typeface="Lucida Sans Unicode"/>
                <a:cs typeface="Lucida Sans Unicode"/>
              </a:rPr>
              <a:t>AUDIENC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5796" y="2538910"/>
            <a:ext cx="135699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4805" algn="l"/>
              </a:tabLst>
            </a:pP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3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4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800" spc="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00" spc="5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800" spc="-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4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800" spc="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2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ss</a:t>
            </a: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800" spc="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0365" y="2697722"/>
            <a:ext cx="936625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32410" indent="-220345">
              <a:lnSpc>
                <a:spcPct val="100000"/>
              </a:lnSpc>
              <a:spcBef>
                <a:spcPts val="135"/>
              </a:spcBef>
              <a:buSzPct val="106250"/>
              <a:buChar char="•"/>
              <a:tabLst>
                <a:tab pos="232410" algn="l"/>
                <a:tab pos="233045" algn="l"/>
                <a:tab pos="553720" algn="l"/>
              </a:tabLst>
            </a:pP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800" spc="5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13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dirty="0" sz="80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3613" y="2403481"/>
            <a:ext cx="82613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48640" algn="l"/>
              </a:tabLst>
            </a:pP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55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sz="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dirty="0" sz="800" spc="-25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dirty="0" baseline="-11463" sz="4725" spc="-2115">
                <a:solidFill>
                  <a:srgbClr val="62F1F9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48416" y="2258867"/>
            <a:ext cx="4420870" cy="3030220"/>
            <a:chOff x="4948416" y="2258867"/>
            <a:chExt cx="4420870" cy="3030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8416" y="2258867"/>
              <a:ext cx="3525574" cy="30297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9004" y="3004633"/>
              <a:ext cx="1789971" cy="15382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3532" y="3111650"/>
              <a:ext cx="1540914" cy="13242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390"/>
              </a:spcBef>
            </a:pPr>
            <a:r>
              <a:rPr dirty="0" spc="85"/>
              <a:t>S</a:t>
            </a:r>
            <a:r>
              <a:rPr dirty="0" spc="-120"/>
              <a:t>O</a:t>
            </a:r>
            <a:r>
              <a:rPr dirty="0" spc="-130"/>
              <a:t>L</a:t>
            </a:r>
            <a:r>
              <a:rPr dirty="0" spc="50"/>
              <a:t>U</a:t>
            </a:r>
            <a:r>
              <a:rPr dirty="0" spc="-210"/>
              <a:t>T</a:t>
            </a:r>
            <a:r>
              <a:rPr dirty="0" spc="-170"/>
              <a:t>I</a:t>
            </a:r>
            <a:r>
              <a:rPr dirty="0" spc="-120"/>
              <a:t>O</a:t>
            </a:r>
            <a:r>
              <a:rPr dirty="0" spc="-85"/>
              <a:t>N</a:t>
            </a:r>
            <a:r>
              <a:rPr dirty="0" spc="-215"/>
              <a:t> </a:t>
            </a:r>
            <a:r>
              <a:rPr dirty="0" sz="3000" spc="80">
                <a:latin typeface="Microsoft Sans Serif"/>
                <a:cs typeface="Microsoft Sans Serif"/>
              </a:rPr>
              <a:t>&amp;  </a:t>
            </a:r>
            <a:r>
              <a:rPr dirty="0" spc="-65"/>
              <a:t>VALUE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780" y="2617525"/>
            <a:ext cx="2249170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300">
                <a:solidFill>
                  <a:srgbClr val="62F1F9"/>
                </a:solidFill>
                <a:latin typeface="Lucida Sans Unicode"/>
                <a:cs typeface="Lucida Sans Unicode"/>
              </a:rPr>
              <a:t>PROPOSITIO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9780" y="3072337"/>
            <a:ext cx="310515" cy="506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50" spc="-85">
                <a:solidFill>
                  <a:srgbClr val="62F1F9"/>
                </a:solidFill>
                <a:latin typeface="Lucida Sans Unicode"/>
                <a:cs typeface="Lucida Sans Unicode"/>
              </a:rPr>
              <a:t>N</a:t>
            </a:r>
            <a:endParaRPr sz="3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0435" y="2738544"/>
            <a:ext cx="2002789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800" spc="2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00" spc="-4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 </a:t>
            </a:r>
            <a:r>
              <a:rPr dirty="0" sz="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800" spc="45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800" spc="1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7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5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5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800" spc="-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  </a:t>
            </a:r>
            <a:r>
              <a:rPr dirty="0" sz="800" spc="-3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  </a:t>
            </a:r>
            <a:r>
              <a:rPr dirty="0" sz="800" spc="2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-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4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endParaRPr sz="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5004" y="2897356"/>
            <a:ext cx="1873250" cy="1536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6680" indent="-94615">
              <a:lnSpc>
                <a:spcPct val="100000"/>
              </a:lnSpc>
              <a:spcBef>
                <a:spcPts val="135"/>
              </a:spcBef>
              <a:buSzPct val="106250"/>
              <a:buFont typeface="Microsoft Sans Serif"/>
              <a:buChar char="•"/>
              <a:tabLst>
                <a:tab pos="107314" algn="l"/>
              </a:tabLst>
            </a:pPr>
            <a:r>
              <a:rPr dirty="0" sz="800" spc="2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urp</a:t>
            </a:r>
            <a:r>
              <a:rPr dirty="0" sz="800" spc="2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00" spc="25">
                <a:solidFill>
                  <a:srgbClr val="FFFFFF"/>
                </a:solidFill>
                <a:latin typeface="Lucida Sans Unicode"/>
                <a:cs typeface="Lucida Sans Unicode"/>
              </a:rPr>
              <a:t>e  </a:t>
            </a:r>
            <a:r>
              <a:rPr dirty="0" sz="800" spc="1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-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800" spc="-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800" spc="1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00" spc="10">
                <a:solidFill>
                  <a:srgbClr val="FFFFFF"/>
                </a:solidFill>
                <a:latin typeface="Lucida Sans Unicode"/>
                <a:cs typeface="Lucida Sans Unicode"/>
              </a:rPr>
              <a:t>hical</a:t>
            </a:r>
            <a:r>
              <a:rPr dirty="0" sz="800" spc="-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ke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y  </a:t>
            </a:r>
            <a:r>
              <a:rPr dirty="0" sz="8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800" spc="1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800" spc="25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800" spc="17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800" spc="-15">
                <a:solidFill>
                  <a:srgbClr val="FFFFFF"/>
                </a:solidFill>
                <a:latin typeface="Lucida Sans Unicode"/>
                <a:cs typeface="Lucida Sans Unicode"/>
              </a:rPr>
              <a:t>de</a:t>
            </a:r>
            <a:r>
              <a:rPr dirty="0" sz="800" spc="-15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00" spc="-1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endParaRPr sz="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922" y="1731078"/>
            <a:ext cx="1156410" cy="99379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707763" y="1839707"/>
            <a:ext cx="2661285" cy="2395855"/>
            <a:chOff x="6707763" y="1839707"/>
            <a:chExt cx="2661285" cy="23958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406" y="3241526"/>
              <a:ext cx="1156410" cy="9937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07763" y="1839707"/>
              <a:ext cx="2661213" cy="228698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6901" y="2521643"/>
            <a:ext cx="1156410" cy="99379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46550" y="2665613"/>
            <a:ext cx="2661285" cy="2360295"/>
            <a:chOff x="4046550" y="2665613"/>
            <a:chExt cx="2661285" cy="23602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7387" y="4032091"/>
              <a:ext cx="1156410" cy="99379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46550" y="2665613"/>
              <a:ext cx="2661213" cy="228698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881" y="3312208"/>
            <a:ext cx="1156410" cy="99379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311723" y="3420837"/>
            <a:ext cx="2661285" cy="2395855"/>
            <a:chOff x="1311723" y="3420837"/>
            <a:chExt cx="2661285" cy="239585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9367" y="4822655"/>
              <a:ext cx="1156410" cy="9937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1723" y="3420837"/>
              <a:ext cx="2661213" cy="228698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44033" y="2015331"/>
            <a:ext cx="2434590" cy="1416050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12700" marR="5080">
              <a:lnSpc>
                <a:spcPts val="3579"/>
              </a:lnSpc>
              <a:spcBef>
                <a:spcPts val="390"/>
              </a:spcBef>
            </a:pPr>
            <a:r>
              <a:rPr dirty="0" spc="-110"/>
              <a:t>TECHNICAL </a:t>
            </a:r>
            <a:r>
              <a:rPr dirty="0" spc="-105"/>
              <a:t> </a:t>
            </a:r>
            <a:r>
              <a:rPr dirty="0" spc="-170"/>
              <a:t>I</a:t>
            </a:r>
            <a:r>
              <a:rPr dirty="0" spc="-35"/>
              <a:t>M</a:t>
            </a:r>
            <a:r>
              <a:rPr dirty="0" spc="90"/>
              <a:t>P</a:t>
            </a:r>
            <a:r>
              <a:rPr dirty="0"/>
              <a:t>L</a:t>
            </a:r>
            <a:r>
              <a:rPr dirty="0" spc="25"/>
              <a:t>E</a:t>
            </a:r>
            <a:r>
              <a:rPr dirty="0" spc="-35"/>
              <a:t>M</a:t>
            </a:r>
            <a:r>
              <a:rPr dirty="0" spc="25"/>
              <a:t>E</a:t>
            </a:r>
            <a:r>
              <a:rPr dirty="0" spc="-95"/>
              <a:t>N</a:t>
            </a:r>
            <a:r>
              <a:rPr dirty="0" spc="-495"/>
              <a:t>T</a:t>
            </a:r>
            <a:r>
              <a:rPr dirty="0" spc="-30"/>
              <a:t>A  </a:t>
            </a:r>
            <a:r>
              <a:rPr dirty="0" spc="-145"/>
              <a:t>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77942" y="5072514"/>
            <a:ext cx="4873625" cy="10217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U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In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put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De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ice</a:t>
            </a:r>
            <a:r>
              <a:rPr dirty="0" sz="750" spc="-3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(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boa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d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):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The</a:t>
            </a:r>
            <a:r>
              <a:rPr dirty="0" sz="750" spc="-3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ur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ce</a:t>
            </a:r>
            <a:r>
              <a:rPr dirty="0" sz="750" spc="-3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of</a:t>
            </a:r>
            <a:r>
              <a:rPr dirty="0" sz="750" spc="-5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ystr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oke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s.</a:t>
            </a:r>
            <a:endParaRPr sz="750">
              <a:latin typeface="Microsoft Sans Serif"/>
              <a:cs typeface="Microsoft Sans Serif"/>
            </a:endParaRPr>
          </a:p>
          <a:p>
            <a:pPr algn="ctr" marL="4445">
              <a:lnSpc>
                <a:spcPct val="100000"/>
              </a:lnSpc>
              <a:spcBef>
                <a:spcPts val="220"/>
              </a:spcBef>
            </a:pP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logge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Sof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tw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/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Ha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d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w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:</a:t>
            </a:r>
            <a:endParaRPr sz="750">
              <a:latin typeface="Microsoft Sans Serif"/>
              <a:cs typeface="Microsoft Sans Serif"/>
            </a:endParaRPr>
          </a:p>
          <a:p>
            <a:pPr algn="ctr" marL="635">
              <a:lnSpc>
                <a:spcPct val="100000"/>
              </a:lnSpc>
              <a:spcBef>
                <a:spcPts val="220"/>
              </a:spcBef>
            </a:pP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nel</a:t>
            </a:r>
            <a:r>
              <a:rPr dirty="0" sz="600" spc="5">
                <a:solidFill>
                  <a:srgbClr val="D3D9DE"/>
                </a:solidFill>
                <a:latin typeface="Times New Roman"/>
                <a:cs typeface="Times New Roman"/>
              </a:rPr>
              <a:t>-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el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logge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r: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In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ce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pts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ystr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oke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s </a:t>
            </a:r>
            <a:r>
              <a:rPr dirty="0" sz="750" spc="7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7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he</a:t>
            </a:r>
            <a:r>
              <a:rPr dirty="0" sz="750" spc="-2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nel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el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.</a:t>
            </a:r>
            <a:endParaRPr sz="750">
              <a:latin typeface="Microsoft Sans Serif"/>
              <a:cs typeface="Microsoft Sans Serif"/>
            </a:endParaRPr>
          </a:p>
          <a:p>
            <a:pPr algn="ctr" marL="4445">
              <a:lnSpc>
                <a:spcPct val="100000"/>
              </a:lnSpc>
              <a:spcBef>
                <a:spcPts val="220"/>
              </a:spcBef>
            </a:pP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pp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lica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ion</a:t>
            </a:r>
            <a:r>
              <a:rPr dirty="0" sz="600" spc="10">
                <a:solidFill>
                  <a:srgbClr val="D3D9DE"/>
                </a:solidFill>
                <a:latin typeface="Times New Roman"/>
                <a:cs typeface="Times New Roman"/>
              </a:rPr>
              <a:t>-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el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logge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r: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Moni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rs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ystr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oke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7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7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 t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he</a:t>
            </a:r>
            <a:r>
              <a:rPr dirty="0" sz="750" spc="-2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pp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lica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ion</a:t>
            </a:r>
            <a:r>
              <a:rPr dirty="0" sz="750" spc="-5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el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.</a:t>
            </a:r>
            <a:endParaRPr sz="7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Da</a:t>
            </a:r>
            <a:r>
              <a:rPr dirty="0" sz="750" spc="4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-2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Ca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ptur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-3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Mod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u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: 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Ca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ptur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2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and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eco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0">
                <a:solidFill>
                  <a:srgbClr val="D3D9DE"/>
                </a:solidFill>
                <a:latin typeface="Lucida Sans Unicode"/>
                <a:cs typeface="Lucida Sans Unicode"/>
              </a:rPr>
              <a:t>d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ystr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oke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s.</a:t>
            </a:r>
            <a:endParaRPr sz="750">
              <a:latin typeface="Microsoft Sans Serif"/>
              <a:cs typeface="Microsoft Sans Serif"/>
            </a:endParaRPr>
          </a:p>
          <a:p>
            <a:pPr algn="ctr" marL="7620">
              <a:lnSpc>
                <a:spcPct val="100000"/>
              </a:lnSpc>
              <a:spcBef>
                <a:spcPts val="219"/>
              </a:spcBef>
            </a:pP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Da</a:t>
            </a:r>
            <a:r>
              <a:rPr dirty="0" sz="750" spc="4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S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age</a:t>
            </a:r>
            <a:r>
              <a:rPr dirty="0" sz="750" spc="-3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Mod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u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: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S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ca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ptur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ed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ystr</a:t>
            </a:r>
            <a:r>
              <a:rPr dirty="0" sz="750">
                <a:solidFill>
                  <a:srgbClr val="D3D9DE"/>
                </a:solidFill>
                <a:latin typeface="Lucida Sans Unicode"/>
                <a:cs typeface="Lucida Sans Unicode"/>
              </a:rPr>
              <a:t>oke</a:t>
            </a:r>
            <a:r>
              <a:rPr dirty="0" sz="75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locall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end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hem</a:t>
            </a:r>
            <a:r>
              <a:rPr dirty="0" sz="750" spc="-4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-4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55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emo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-3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rv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r.</a:t>
            </a:r>
            <a:endParaRPr sz="7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Da</a:t>
            </a:r>
            <a:r>
              <a:rPr dirty="0" sz="750" spc="4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45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 T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an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mi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ss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ion</a:t>
            </a:r>
            <a:r>
              <a:rPr dirty="0" sz="750" spc="-5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Mod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u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le</a:t>
            </a:r>
            <a:r>
              <a:rPr dirty="0" sz="750" spc="-2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-15">
                <a:solidFill>
                  <a:srgbClr val="D3D9DE"/>
                </a:solidFill>
                <a:latin typeface="Microsoft Sans Serif"/>
                <a:cs typeface="Microsoft Sans Serif"/>
              </a:rPr>
              <a:t>(</a:t>
            </a:r>
            <a:r>
              <a:rPr dirty="0" sz="750" spc="-15">
                <a:solidFill>
                  <a:srgbClr val="D3D9DE"/>
                </a:solidFill>
                <a:latin typeface="Lucida Sans Unicode"/>
                <a:cs typeface="Lucida Sans Unicode"/>
              </a:rPr>
              <a:t>fo</a:t>
            </a:r>
            <a:r>
              <a:rPr dirty="0" sz="750" spc="-1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emo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-3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ke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y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logge</a:t>
            </a:r>
            <a:r>
              <a:rPr dirty="0" sz="750" spc="-5">
                <a:solidFill>
                  <a:srgbClr val="D3D9DE"/>
                </a:solidFill>
                <a:latin typeface="Microsoft Sans Serif"/>
                <a:cs typeface="Microsoft Sans Serif"/>
              </a:rPr>
              <a:t>rs):</a:t>
            </a:r>
            <a:r>
              <a:rPr dirty="0" sz="750" spc="1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5">
                <a:solidFill>
                  <a:srgbClr val="D3D9DE"/>
                </a:solidFill>
                <a:latin typeface="Lucida Sans Unicode"/>
                <a:cs typeface="Lucida Sans Unicode"/>
              </a:rPr>
              <a:t>Send</a:t>
            </a:r>
            <a:r>
              <a:rPr dirty="0" sz="750" spc="5">
                <a:solidFill>
                  <a:srgbClr val="D3D9DE"/>
                </a:solidFill>
                <a:latin typeface="Microsoft Sans Serif"/>
                <a:cs typeface="Microsoft Sans Serif"/>
              </a:rPr>
              <a:t>s</a:t>
            </a:r>
            <a:r>
              <a:rPr dirty="0" sz="750" spc="-1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ca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ptur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ed</a:t>
            </a:r>
            <a:r>
              <a:rPr dirty="0" sz="750" spc="-1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55">
                <a:solidFill>
                  <a:srgbClr val="D3D9DE"/>
                </a:solidFill>
                <a:latin typeface="Lucida Sans Unicode"/>
                <a:cs typeface="Lucida Sans Unicode"/>
              </a:rPr>
              <a:t>da</a:t>
            </a:r>
            <a:r>
              <a:rPr dirty="0" sz="750" spc="5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55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-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v</a:t>
            </a:r>
            <a:r>
              <a:rPr dirty="0" sz="750" spc="15">
                <a:solidFill>
                  <a:srgbClr val="D3D9DE"/>
                </a:solidFill>
                <a:latin typeface="Lucida Sans Unicode"/>
                <a:cs typeface="Lucida Sans Unicode"/>
              </a:rPr>
              <a:t>e</a:t>
            </a:r>
            <a:r>
              <a:rPr dirty="0" sz="750" spc="15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 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he</a:t>
            </a:r>
            <a:r>
              <a:rPr dirty="0" sz="750" spc="-2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ne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tw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r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k</a:t>
            </a:r>
            <a:r>
              <a:rPr dirty="0" sz="750" spc="-40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30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30">
                <a:solidFill>
                  <a:srgbClr val="D3D9DE"/>
                </a:solidFill>
                <a:latin typeface="Lucida Sans Unicode"/>
                <a:cs typeface="Lucida Sans Unicode"/>
              </a:rPr>
              <a:t>o</a:t>
            </a:r>
            <a:r>
              <a:rPr dirty="0" sz="750" spc="-4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25">
                <a:solidFill>
                  <a:srgbClr val="D3D9DE"/>
                </a:solidFill>
                <a:latin typeface="Microsoft Sans Serif"/>
                <a:cs typeface="Microsoft Sans Serif"/>
              </a:rPr>
              <a:t>t</a:t>
            </a:r>
            <a:r>
              <a:rPr dirty="0" sz="750" spc="25">
                <a:solidFill>
                  <a:srgbClr val="D3D9DE"/>
                </a:solidFill>
                <a:latin typeface="Lucida Sans Unicode"/>
                <a:cs typeface="Lucida Sans Unicode"/>
              </a:rPr>
              <a:t>he</a:t>
            </a:r>
            <a:r>
              <a:rPr dirty="0" sz="750" spc="-25">
                <a:solidFill>
                  <a:srgbClr val="D3D9DE"/>
                </a:solidFill>
                <a:latin typeface="Lucida Sans Unicode"/>
                <a:cs typeface="Lucida Sans Unicode"/>
              </a:rPr>
              <a:t> 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a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tt</a:t>
            </a:r>
            <a:r>
              <a:rPr dirty="0" sz="750" spc="20">
                <a:solidFill>
                  <a:srgbClr val="D3D9DE"/>
                </a:solidFill>
                <a:latin typeface="Lucida Sans Unicode"/>
                <a:cs typeface="Lucida Sans Unicode"/>
              </a:rPr>
              <a:t>acke</a:t>
            </a:r>
            <a:r>
              <a:rPr dirty="0" sz="750" spc="20">
                <a:solidFill>
                  <a:srgbClr val="D3D9DE"/>
                </a:solidFill>
                <a:latin typeface="Microsoft Sans Serif"/>
                <a:cs typeface="Microsoft Sans Serif"/>
              </a:rPr>
              <a:t>r.</a:t>
            </a:r>
            <a:endParaRPr sz="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052" y="1435016"/>
            <a:ext cx="4902835" cy="4892675"/>
            <a:chOff x="801052" y="1435016"/>
            <a:chExt cx="4902835" cy="4892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2090" y="2035019"/>
              <a:ext cx="2222791" cy="22227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052" y="1435016"/>
              <a:ext cx="4902271" cy="489210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0821" y="2422672"/>
            <a:ext cx="3039721" cy="14474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77822" y="2061396"/>
            <a:ext cx="280797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h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ttps://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gi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t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h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u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b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.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com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/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Pa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v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an</a:t>
            </a:r>
            <a:r>
              <a:rPr dirty="0" sz="700" spc="10">
                <a:solidFill>
                  <a:srgbClr val="FF3131"/>
                </a:solidFill>
                <a:latin typeface="Times New Roman"/>
                <a:cs typeface="Times New Roman"/>
              </a:rPr>
              <a:t>-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Ala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p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a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t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i</a:t>
            </a:r>
            <a:r>
              <a:rPr dirty="0" sz="850" spc="10">
                <a:solidFill>
                  <a:srgbClr val="FF3131"/>
                </a:solidFill>
                <a:latin typeface="Microsoft Sans Serif"/>
                <a:cs typeface="Microsoft Sans Serif"/>
              </a:rPr>
              <a:t>/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APSSDC</a:t>
            </a:r>
            <a:r>
              <a:rPr dirty="0" sz="700" spc="10">
                <a:solidFill>
                  <a:srgbClr val="FF3131"/>
                </a:solidFill>
                <a:latin typeface="Times New Roman"/>
                <a:cs typeface="Times New Roman"/>
              </a:rPr>
              <a:t>-</a:t>
            </a:r>
            <a:r>
              <a:rPr dirty="0" sz="850" spc="10">
                <a:solidFill>
                  <a:srgbClr val="FF3131"/>
                </a:solidFill>
                <a:latin typeface="Lucida Sans Unicode"/>
                <a:cs typeface="Lucida Sans Unicode"/>
              </a:rPr>
              <a:t>INTERNSHIP</a:t>
            </a:r>
            <a:endParaRPr sz="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2024-06-22T11:31:41Z</dcterms:created>
  <dcterms:modified xsi:type="dcterms:W3CDTF">2024-06-22T11:31:41Z</dcterms:modified>
</cp:coreProperties>
</file>