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5465B-F766-471E-B645-C73A3A59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EF3FF5-A09E-4B8B-9C8D-AA06307B5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84A4A-DB11-4A59-97C4-AD91185B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19FC5-0D77-4A0B-95C4-6F9E9336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E783A-85DD-42A5-B66E-95EB9B94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4350D-167C-42DD-8CB7-97D75CF1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5DD2A-0822-41E5-A695-5BA9B328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38066-C6BF-4F7B-B968-2DB6B120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18C1A-AE38-4043-8AE6-66C5BDF2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4B0A1-A9B4-472D-B844-91BF7D6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5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710A8-5E6F-447F-B4A2-01CC7A83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45E07-FF84-40F3-80B0-5B1B6140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3E25D-8C64-475E-97F5-A82B34B4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89C94-3BEA-496A-A6DB-464179C7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8C057-33AB-4A92-8B39-7FA0B6B9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1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A4BE3-CDBE-4FA8-A43D-D46696BE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D64D6-34D1-4BA2-B01D-783781AF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039DE-3D91-4757-BB83-B2254D4C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57B29-96FA-44F0-B1E1-0B9777C7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48419-732E-4E7E-9234-309F0C08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7B9E-936C-43E8-9204-CB310C5B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F3939-498D-4E8A-AD83-E770C734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67993-EA68-4BC8-8E55-22740C0F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48530-D74E-457C-AC37-873B0F20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3FC79-4614-4479-BD07-0CE93F78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316A6-A82C-483C-8A1B-B245AC74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1B17-4F5B-48E9-A7B8-47F26513C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9B5EC-BA02-41C9-98A6-F80A0BC4F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E8806-21E3-4962-8598-5ADE871C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0018E-FB7D-4B5E-BFCA-59A74A9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CE84C-DBB8-4355-A229-E8EA4687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62EE-C319-49AC-A475-047F21B6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FACDE-9716-4429-89CB-8C9039D0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7B9DF-18E5-4276-B01E-5AF648169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C93A5-8F60-4B11-A457-F40EF72AD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FDB3E2-0FAE-4A4D-9A34-CD7BE604F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56C67-A95B-4F9B-8D63-39D83839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23862A-3586-4336-BB34-75848024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34D4C-8F03-4DDE-9C1E-EBC8C6B8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4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22C05-C848-4FD2-81E4-26B75EF8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E5FDE-3425-4328-9F4E-B8529D52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DDAE67-872B-4050-AC10-CCD80B4E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70534-AA8A-4D43-B371-DBECD63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F47C0-5B3F-4537-8AEC-FE55B8BF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50055C-A08E-4D62-8A0E-B9428408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8623D-1524-4607-A5D5-B12910E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0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F014E-C903-4887-94D1-1487DD0A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45E9E-F9CE-43D0-824D-C3BFCCDA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BEE1C-EA88-47BD-A04B-FCC1EDFB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83BBF-72AD-4BDB-A5C1-259E10ED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01768C-AFEE-47D9-8551-F2BC9130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3A6B0-FD45-4124-9B50-756384FA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E5690-5C9D-436F-97B3-CB2DD7F1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F26CE-7A8D-4A39-B049-58DDB6984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97C52-F4B9-41DE-A415-C5F13C72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7241E-C4DA-4B51-BB9B-8A181983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BEA13-96DC-4FD5-AD38-FF77D8F2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A9823-1F9B-476E-B0DD-0B920DA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009F0F-8D4F-4AE9-8ABA-175C2B27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DB656-29DF-4164-B024-AA8464C1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9567B-FD3A-4F95-8864-57497C785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203B-8578-48A0-AC08-AF1723AFF67A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A94D-11D1-4BF3-885E-A698492B2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036E-A4D2-4B26-94D0-C6E93674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5F88-114F-4B31-9D1F-2F107B4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jpe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21" Type="http://schemas.openxmlformats.org/officeDocument/2006/relationships/image" Target="../media/image9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.jpe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8.png"/><Relationship Id="rId7" Type="http://schemas.openxmlformats.org/officeDocument/2006/relationships/image" Target="../media/image9.jpeg"/><Relationship Id="rId12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8.pn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1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Spatio-Temporal Attention Network 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Next Location Recommendation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051005-8086-4C9A-A559-48EF4CAE7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44283"/>
                <a:ext cx="10515600" cy="17930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Yingtao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Luo</m:t>
                          </m:r>
                        </m:e>
                        <m:sup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Qiang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Liu</m:t>
                          </m:r>
                        </m:e>
                        <m:sup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Zhaocheng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Liu</m:t>
                          </m:r>
                        </m:e>
                        <m:sup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en-US" altLang="zh-CN" sz="18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University</m:t>
                          </m:r>
                          <m:r>
                            <a:rPr lang="en-US" altLang="zh-CN" sz="18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 altLang="zh-CN" sz="18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Washington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sPre>
                      <m:sPre>
                        <m:sPre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en-US" altLang="zh-CN" sz="18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Chinese</m:t>
                          </m:r>
                          <m:r>
                            <a:rPr lang="en-US" altLang="zh-CN" sz="18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Academy</m:t>
                          </m:r>
                          <m:r>
                            <a:rPr lang="en-US" altLang="zh-CN" sz="18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 altLang="zh-CN" sz="1800" i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Sciences</m:t>
                          </m:r>
                          <m:r>
                            <m:rPr>
                              <m:nor/>
                            </m:rP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sPre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en-US" altLang="zh-CN" sz="18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Renmin</m:t>
                          </m:r>
                          <m: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University</m:t>
                          </m:r>
                          <m: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China</m:t>
                          </m:r>
                        </m:e>
                      </m:sPre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051005-8086-4C9A-A559-48EF4CAE7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44283"/>
                <a:ext cx="10515600" cy="17930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00" y="5393880"/>
            <a:ext cx="257512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中国人民大学校徽图案带校名LOGO图片素材|png - 设计盒子">
            <a:extLst>
              <a:ext uri="{FF2B5EF4-FFF2-40B4-BE49-F238E27FC236}">
                <a16:creationId xmlns:a16="http://schemas.microsoft.com/office/drawing/2014/main" id="{6AF88D68-3F61-4DEE-9E79-17D19803B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6" b="31595"/>
          <a:stretch/>
        </p:blipFill>
        <p:spPr bwMode="auto">
          <a:xfrm>
            <a:off x="8101736" y="5285880"/>
            <a:ext cx="2347239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_images/uw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55" y="5398272"/>
            <a:ext cx="258893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assumption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51005-8086-4C9A-A559-48EF4CAE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01"/>
            <a:ext cx="10515600" cy="442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Activity Center(s)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Adjacent Locations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EF97F3-98A4-4D2D-83EE-4477D9C5C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1" y="1881471"/>
            <a:ext cx="5280001" cy="39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60F28D-7ADE-4D45-AD6F-ED6FD3A1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39" y="2119030"/>
            <a:ext cx="3516874" cy="3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39412" y="3861471"/>
            <a:ext cx="335902" cy="3359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61400" y="3348422"/>
            <a:ext cx="335902" cy="3359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70643" y="3548638"/>
            <a:ext cx="335902" cy="3359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00" y="6391863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_images/uw-logo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51005-8086-4C9A-A559-48EF4CAE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1528992"/>
            <a:ext cx="10515600" cy="442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Visits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spatially sparse                                Visiting frequency varies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46F2D1-8B43-4334-9660-7A731D72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5" y="1994055"/>
            <a:ext cx="2640000" cy="198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9969C4-18F8-499B-8CEE-37B9BB201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3" y="2000651"/>
            <a:ext cx="2640000" cy="19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EF396F-9E7D-45D7-BB3C-374F8D86A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5" y="3987247"/>
            <a:ext cx="2640000" cy="19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3013A0-61D8-48A2-8182-7D641F33B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3" y="3970757"/>
            <a:ext cx="2640000" cy="19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019D7D-C2DC-44AA-BF4F-B6E78FEF6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14" y="3983003"/>
            <a:ext cx="2640000" cy="19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4CDB9D-8E9A-491C-9FBF-8E9019C28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10" y="2007247"/>
            <a:ext cx="2640000" cy="19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26E720-92E5-470F-805F-9A79A2C01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89" y="1994055"/>
            <a:ext cx="2640000" cy="198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4F2D031-6315-45AF-B7B6-554BA1639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89" y="3967459"/>
            <a:ext cx="2640000" cy="1980000"/>
          </a:xfrm>
          <a:prstGeom prst="rect">
            <a:avLst/>
          </a:prstGeom>
        </p:spPr>
      </p:pic>
      <p:pic>
        <p:nvPicPr>
          <p:cNvPr id="20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00" y="6391863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_images/uw-logo.jpg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51005-8086-4C9A-A559-48EF4CAE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02632" y="1391901"/>
            <a:ext cx="10515600" cy="4425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Non-Adjacent Locations &amp; Non-Consecutive Visits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179" y="6048111"/>
            <a:ext cx="257512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A2F95D-576C-4A80-8B18-848FC1AF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1" y="1972538"/>
            <a:ext cx="5511072" cy="3960000"/>
          </a:xfrm>
          <a:prstGeom prst="rect">
            <a:avLst/>
          </a:prstGeom>
        </p:spPr>
      </p:pic>
      <p:sp>
        <p:nvSpPr>
          <p:cNvPr id="8" name="泪滴形 7">
            <a:extLst>
              <a:ext uri="{FF2B5EF4-FFF2-40B4-BE49-F238E27FC236}">
                <a16:creationId xmlns:a16="http://schemas.microsoft.com/office/drawing/2014/main" id="{BA0D4014-74AD-4FC7-ACA8-C8B0F4653965}"/>
              </a:ext>
            </a:extLst>
          </p:cNvPr>
          <p:cNvSpPr/>
          <p:nvPr/>
        </p:nvSpPr>
        <p:spPr>
          <a:xfrm rot="8041954">
            <a:off x="6311961" y="2485510"/>
            <a:ext cx="163799" cy="166506"/>
          </a:xfrm>
          <a:prstGeom prst="teardrop">
            <a:avLst>
              <a:gd name="adj" fmla="val 170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泪滴形 8">
            <a:extLst>
              <a:ext uri="{FF2B5EF4-FFF2-40B4-BE49-F238E27FC236}">
                <a16:creationId xmlns:a16="http://schemas.microsoft.com/office/drawing/2014/main" id="{4D7DF7DB-FE7F-48B2-AAEB-5B89137C659A}"/>
              </a:ext>
            </a:extLst>
          </p:cNvPr>
          <p:cNvSpPr/>
          <p:nvPr/>
        </p:nvSpPr>
        <p:spPr>
          <a:xfrm rot="8041954">
            <a:off x="6311961" y="3097445"/>
            <a:ext cx="163799" cy="166506"/>
          </a:xfrm>
          <a:prstGeom prst="teardrop">
            <a:avLst>
              <a:gd name="adj" fmla="val 170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64D9CA-4343-477A-868C-8A11CE6F3ECD}"/>
              </a:ext>
            </a:extLst>
          </p:cNvPr>
          <p:cNvSpPr txBox="1"/>
          <p:nvPr/>
        </p:nvSpPr>
        <p:spPr>
          <a:xfrm>
            <a:off x="6602159" y="25004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299EE-920A-491C-825D-17892B9D950A}"/>
              </a:ext>
            </a:extLst>
          </p:cNvPr>
          <p:cNvSpPr txBox="1"/>
          <p:nvPr/>
        </p:nvSpPr>
        <p:spPr>
          <a:xfrm>
            <a:off x="6818056" y="31105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322FFE-4E1C-48D7-B146-15FD51C5CFF4}"/>
              </a:ext>
            </a:extLst>
          </p:cNvPr>
          <p:cNvSpPr txBox="1"/>
          <p:nvPr/>
        </p:nvSpPr>
        <p:spPr>
          <a:xfrm>
            <a:off x="6372622" y="31806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泪滴形 12">
            <a:extLst>
              <a:ext uri="{FF2B5EF4-FFF2-40B4-BE49-F238E27FC236}">
                <a16:creationId xmlns:a16="http://schemas.microsoft.com/office/drawing/2014/main" id="{2C0C35A6-3044-4276-AA58-E63FBCB18DEE}"/>
              </a:ext>
            </a:extLst>
          </p:cNvPr>
          <p:cNvSpPr/>
          <p:nvPr/>
        </p:nvSpPr>
        <p:spPr>
          <a:xfrm rot="8041954">
            <a:off x="6311961" y="3703346"/>
            <a:ext cx="163799" cy="166506"/>
          </a:xfrm>
          <a:prstGeom prst="teardrop">
            <a:avLst>
              <a:gd name="adj" fmla="val 170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782FEE-A448-4D10-B730-FF728025DDB2}"/>
              </a:ext>
            </a:extLst>
          </p:cNvPr>
          <p:cNvSpPr txBox="1"/>
          <p:nvPr/>
        </p:nvSpPr>
        <p:spPr>
          <a:xfrm>
            <a:off x="6602159" y="3725044"/>
            <a:ext cx="11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4C417C-B590-479C-89AF-BC492BB957C1}"/>
              </a:ext>
            </a:extLst>
          </p:cNvPr>
          <p:cNvSpPr txBox="1"/>
          <p:nvPr/>
        </p:nvSpPr>
        <p:spPr>
          <a:xfrm>
            <a:off x="6372622" y="3786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7C2270CD-8C84-4FEC-BA6E-01796A892C68}"/>
              </a:ext>
            </a:extLst>
          </p:cNvPr>
          <p:cNvSpPr/>
          <p:nvPr/>
        </p:nvSpPr>
        <p:spPr>
          <a:xfrm rot="8041954">
            <a:off x="6311961" y="4363334"/>
            <a:ext cx="163799" cy="166506"/>
          </a:xfrm>
          <a:prstGeom prst="teardrop">
            <a:avLst>
              <a:gd name="adj" fmla="val 1709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3FD0B0-53DF-44EA-8132-B25912174AD0}"/>
              </a:ext>
            </a:extLst>
          </p:cNvPr>
          <p:cNvSpPr txBox="1"/>
          <p:nvPr/>
        </p:nvSpPr>
        <p:spPr>
          <a:xfrm>
            <a:off x="6877875" y="43786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D46EAE-255A-4671-B8FC-CB4A8386F9E1}"/>
              </a:ext>
            </a:extLst>
          </p:cNvPr>
          <p:cNvSpPr txBox="1"/>
          <p:nvPr/>
        </p:nvSpPr>
        <p:spPr>
          <a:xfrm>
            <a:off x="6372622" y="44465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CC72D-025C-4C17-BF8D-11294B4D788B}"/>
              </a:ext>
            </a:extLst>
          </p:cNvPr>
          <p:cNvSpPr/>
          <p:nvPr/>
        </p:nvSpPr>
        <p:spPr>
          <a:xfrm>
            <a:off x="2389523" y="2367741"/>
            <a:ext cx="637647" cy="63466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2E7CEBC-3E81-4A55-86B8-C8E14DC10B30}"/>
              </a:ext>
            </a:extLst>
          </p:cNvPr>
          <p:cNvSpPr/>
          <p:nvPr/>
        </p:nvSpPr>
        <p:spPr>
          <a:xfrm>
            <a:off x="2070699" y="4113336"/>
            <a:ext cx="637647" cy="63466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2AD631-9F9F-4D9A-BF17-C5A6A0E2DE6D}"/>
              </a:ext>
            </a:extLst>
          </p:cNvPr>
          <p:cNvSpPr/>
          <p:nvPr/>
        </p:nvSpPr>
        <p:spPr>
          <a:xfrm>
            <a:off x="4538387" y="2388902"/>
            <a:ext cx="637647" cy="63466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B6BA43-5E3B-4FEA-9C22-217D6005E204}"/>
              </a:ext>
            </a:extLst>
          </p:cNvPr>
          <p:cNvSpPr/>
          <p:nvPr/>
        </p:nvSpPr>
        <p:spPr>
          <a:xfrm>
            <a:off x="6269344" y="5185017"/>
            <a:ext cx="329131" cy="32759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633A95-D682-4C5A-8D9D-3962626D8121}"/>
              </a:ext>
            </a:extLst>
          </p:cNvPr>
          <p:cNvSpPr txBox="1"/>
          <p:nvPr/>
        </p:nvSpPr>
        <p:spPr>
          <a:xfrm>
            <a:off x="6707934" y="51641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465AE6F-A2E4-47FA-AB7C-FE35E4528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7" y="1291041"/>
            <a:ext cx="3985373" cy="5400000"/>
          </a:xfrm>
          <a:prstGeom prst="rect">
            <a:avLst/>
          </a:prstGeom>
        </p:spPr>
      </p:pic>
      <p:pic>
        <p:nvPicPr>
          <p:cNvPr id="31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0" y="6390111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_images/uw-logo.jp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4FC6AB2D-7B3F-4F11-BBDE-FE84FB88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1" t="17585" b="10001"/>
          <a:stretch/>
        </p:blipFill>
        <p:spPr>
          <a:xfrm>
            <a:off x="9097749" y="2262676"/>
            <a:ext cx="286094" cy="2758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Spatio-Temporal Relation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C6B6C7B9-9E77-42BA-B3D1-33845AAB2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91"/>
          <a:stretch/>
        </p:blipFill>
        <p:spPr>
          <a:xfrm>
            <a:off x="890120" y="3451192"/>
            <a:ext cx="1419225" cy="360077"/>
          </a:xfrm>
        </p:spPr>
      </p:pic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C90BCB4-A956-4137-976B-83E0C203D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9" y="3906593"/>
            <a:ext cx="2771775" cy="3429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EA24062-6579-40DB-B3BE-6FEEA155D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9" y="4295485"/>
            <a:ext cx="2496831" cy="141486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157FA3B-EF84-4469-93F6-C2A3AC4ED48D}"/>
              </a:ext>
            </a:extLst>
          </p:cNvPr>
          <p:cNvSpPr txBox="1"/>
          <p:nvPr/>
        </p:nvSpPr>
        <p:spPr>
          <a:xfrm>
            <a:off x="838200" y="2892593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Spatio-Temporal Relation Matrix.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57E2-7B05-4BA1-AF46-8062D26266EE}"/>
              </a:ext>
            </a:extLst>
          </p:cNvPr>
          <p:cNvSpPr txBox="1"/>
          <p:nvPr/>
        </p:nvSpPr>
        <p:spPr>
          <a:xfrm>
            <a:off x="6425083" y="2892593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Spatio-Temporal Relation Matrix.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7B7800E-2292-446D-9787-186A17BE58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19" y="2205199"/>
            <a:ext cx="3124200" cy="3238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EBF5689-71A7-4288-8F2A-625C914340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9" y="2205199"/>
            <a:ext cx="1752600" cy="3524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473FD74-1374-4DEB-8CF4-357BF428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001"/>
          <a:stretch/>
        </p:blipFill>
        <p:spPr>
          <a:xfrm>
            <a:off x="6483930" y="2195674"/>
            <a:ext cx="933450" cy="3429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E6DC846-BDCF-42BB-9801-BBAA4253B9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05"/>
          <a:stretch/>
        </p:blipFill>
        <p:spPr>
          <a:xfrm>
            <a:off x="7415859" y="2219879"/>
            <a:ext cx="1409700" cy="32738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249898D-5058-4808-855D-13BF2926577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4" t="14807" b="1"/>
          <a:stretch/>
        </p:blipFill>
        <p:spPr>
          <a:xfrm>
            <a:off x="8900459" y="2262677"/>
            <a:ext cx="286093" cy="2758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F997022-87A0-4E0E-B857-A3F8204B3DC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" b="-2857"/>
          <a:stretch/>
        </p:blipFill>
        <p:spPr>
          <a:xfrm>
            <a:off x="9424535" y="2212120"/>
            <a:ext cx="907550" cy="34290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838200" y="1646600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user, location and time.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10AE5A8-FE92-4584-AE40-47DDCB32BABB}"/>
              </a:ext>
            </a:extLst>
          </p:cNvPr>
          <p:cNvSpPr txBox="1"/>
          <p:nvPr/>
        </p:nvSpPr>
        <p:spPr>
          <a:xfrm>
            <a:off x="6425083" y="1646640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of each user.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89479F72-12B7-4CBB-839E-06D8A3892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43" y="3475607"/>
            <a:ext cx="1819275" cy="29527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D2C11D91-338E-49FB-B4C1-233826F3EA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71" y="3485634"/>
            <a:ext cx="942975" cy="3048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C6AC7E7C-BE30-41E4-AC4A-2BDDD8B2D5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00" y="3912700"/>
            <a:ext cx="942975" cy="35242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562EDFBB-990F-40F4-B8B3-6B0ED350E827}"/>
              </a:ext>
            </a:extLst>
          </p:cNvPr>
          <p:cNvSpPr txBox="1"/>
          <p:nvPr/>
        </p:nvSpPr>
        <p:spPr>
          <a:xfrm>
            <a:off x="6482458" y="3438578"/>
            <a:ext cx="204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candidate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D526133-8471-487F-B33B-D14290AE24C1}"/>
              </a:ext>
            </a:extLst>
          </p:cNvPr>
          <p:cNvSpPr txBox="1"/>
          <p:nvPr/>
        </p:nvSpPr>
        <p:spPr>
          <a:xfrm>
            <a:off x="6482458" y="3904629"/>
            <a:ext cx="2760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location of the check-in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ED81ECC9-91EA-4336-B8B1-A3A7EF96B4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58" y="4387391"/>
            <a:ext cx="2819400" cy="333375"/>
          </a:xfrm>
          <a:prstGeom prst="rect">
            <a:avLst/>
          </a:prstGeom>
        </p:spPr>
      </p:pic>
      <p:pic>
        <p:nvPicPr>
          <p:cNvPr id="1024" name="图片 1023">
            <a:extLst>
              <a:ext uri="{FF2B5EF4-FFF2-40B4-BE49-F238E27FC236}">
                <a16:creationId xmlns:a16="http://schemas.microsoft.com/office/drawing/2014/main" id="{A5C90068-1D8C-4BCA-955F-0C44C6FD62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71" y="5023724"/>
            <a:ext cx="2924175" cy="257175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ACC3C40F-FD62-4F38-B0F8-E9CE4B280E5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6" t="14503"/>
          <a:stretch/>
        </p:blipFill>
        <p:spPr>
          <a:xfrm>
            <a:off x="6526974" y="5016048"/>
            <a:ext cx="847362" cy="236164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CCB787A7-89CB-42E9-85FD-81E60F125C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4" y="5367445"/>
            <a:ext cx="1628775" cy="342900"/>
          </a:xfrm>
          <a:prstGeom prst="rect">
            <a:avLst/>
          </a:prstGeom>
        </p:spPr>
      </p:pic>
      <p:pic>
        <p:nvPicPr>
          <p:cNvPr id="1035" name="图片 1034">
            <a:extLst>
              <a:ext uri="{FF2B5EF4-FFF2-40B4-BE49-F238E27FC236}">
                <a16:creationId xmlns:a16="http://schemas.microsoft.com/office/drawing/2014/main" id="{132450DB-B8BA-4205-BEF2-4F17330474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52" y="4323404"/>
            <a:ext cx="2496831" cy="1414859"/>
          </a:xfrm>
          <a:prstGeom prst="rect">
            <a:avLst/>
          </a:prstGeom>
        </p:spPr>
      </p:pic>
      <p:pic>
        <p:nvPicPr>
          <p:cNvPr id="35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00" y="6391863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_images/uw-logo.jpg"/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33" y="1404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Embedding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179" y="6048111"/>
            <a:ext cx="257512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1579144" y="1087746"/>
            <a:ext cx="2987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latent embedding.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465AE6F-A2E4-47FA-AB7C-FE35E4528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7" y="1458000"/>
            <a:ext cx="3985373" cy="540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516991" y="4844364"/>
            <a:ext cx="1760376" cy="995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849295" y="2496430"/>
                <a:ext cx="2190343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95" y="2496430"/>
                <a:ext cx="2190343" cy="381643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910553" y="2957920"/>
                <a:ext cx="202972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53" y="2957920"/>
                <a:ext cx="2029723" cy="391582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910554" y="3443930"/>
                <a:ext cx="2058705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54" y="3443930"/>
                <a:ext cx="2058705" cy="38241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0" y="6390111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_images/uw-logo.jpg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910553" y="3898362"/>
                <a:ext cx="255954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53" y="3898362"/>
                <a:ext cx="2559547" cy="391582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5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21" y="1389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Spatio-Temporal Embedding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1456832" y="1076339"/>
            <a:ext cx="4547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and Continuous at the same time.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465AE6F-A2E4-47FA-AB7C-FE35E4528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7" y="1458000"/>
            <a:ext cx="3985373" cy="540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381667" y="4853512"/>
            <a:ext cx="1483297" cy="995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838200" y="1826285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Embedding (In the past)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838200" y="3510088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Embedding (Now)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323509" y="2498021"/>
                <a:ext cx="4335802" cy="4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09" y="2498021"/>
                <a:ext cx="4335802" cy="440890"/>
              </a:xfrm>
              <a:prstGeom prst="rect">
                <a:avLst/>
              </a:prstGeom>
              <a:blipFill>
                <a:blip r:embed="rId4"/>
                <a:stretch>
                  <a:fillRect t="-4167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150995" y="4190192"/>
                <a:ext cx="385342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𝑈𝑛𝑖𝑡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5" y="4190192"/>
                <a:ext cx="3853427" cy="374270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0" y="6390111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_images/uw-logo.jp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150995" y="4981813"/>
                <a:ext cx="1497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𝐶𝑜𝑛𝑡𝑖𝑛𝑢𝑜𝑢𝑠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5" y="4981813"/>
                <a:ext cx="14974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4653891"/>
            <a:ext cx="2168675" cy="1080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5698399" y="4449652"/>
            <a:ext cx="1411494" cy="1664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166575" y="4273159"/>
            <a:ext cx="483090" cy="13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5130891" y="4270986"/>
            <a:ext cx="654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42314" y="5628799"/>
            <a:ext cx="361815" cy="41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991404" y="5222479"/>
            <a:ext cx="351170" cy="424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342574" y="4815393"/>
            <a:ext cx="342933" cy="407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668294" y="4401195"/>
            <a:ext cx="368383" cy="447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/>
              <p:nvPr/>
            </p:nvSpPr>
            <p:spPr>
              <a:xfrm>
                <a:off x="5784980" y="5966459"/>
                <a:ext cx="184159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=4×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80" y="5966459"/>
                <a:ext cx="1841593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 flipV="1">
            <a:off x="5550629" y="4765086"/>
            <a:ext cx="1037859" cy="12013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/>
              <p:nvPr/>
            </p:nvSpPr>
            <p:spPr>
              <a:xfrm>
                <a:off x="3839365" y="5806216"/>
                <a:ext cx="1766626" cy="31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=3×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65" y="5806216"/>
                <a:ext cx="1766626" cy="313612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/>
              <p:nvPr/>
            </p:nvSpPr>
            <p:spPr>
              <a:xfrm>
                <a:off x="4722678" y="6096747"/>
                <a:ext cx="1034737" cy="437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678" y="6096747"/>
                <a:ext cx="1034737" cy="437364"/>
              </a:xfrm>
              <a:prstGeom prst="rect">
                <a:avLst/>
              </a:prstGeom>
              <a:blipFill>
                <a:blip r:embed="rId12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 flipV="1">
            <a:off x="6473829" y="2143767"/>
            <a:ext cx="1037859" cy="12013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5605080" y="2120695"/>
            <a:ext cx="882044" cy="1213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/>
              <p:nvPr/>
            </p:nvSpPr>
            <p:spPr>
              <a:xfrm>
                <a:off x="4866816" y="1835236"/>
                <a:ext cx="1245305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16" y="1835236"/>
                <a:ext cx="1245305" cy="3103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/>
              <p:nvPr/>
            </p:nvSpPr>
            <p:spPr>
              <a:xfrm>
                <a:off x="6937459" y="1830155"/>
                <a:ext cx="1148458" cy="31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1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459" y="1830155"/>
                <a:ext cx="1148458" cy="313612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/>
              <p:nvPr/>
            </p:nvSpPr>
            <p:spPr>
              <a:xfrm>
                <a:off x="5659311" y="3353699"/>
                <a:ext cx="1822850" cy="312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meaningless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30B5AB9-F888-433B-B4DB-975E2435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11" y="3353699"/>
                <a:ext cx="1822850" cy="312778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FACD-D9A0-4F39-8145-85AC091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Aggregation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Web Conference">
            <a:extLst>
              <a:ext uri="{FF2B5EF4-FFF2-40B4-BE49-F238E27FC236}">
                <a16:creationId xmlns:a16="http://schemas.microsoft.com/office/drawing/2014/main" id="{198DBC00-0BB6-4404-8606-1762C8D8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05" y="321037"/>
            <a:ext cx="19391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1605088" y="1005353"/>
            <a:ext cx="2844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representations.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465AE6F-A2E4-47FA-AB7C-FE35E4528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7" y="1458000"/>
            <a:ext cx="3985373" cy="540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465033" y="3494504"/>
            <a:ext cx="1760376" cy="853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838200" y="1826285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Embedding (In the past)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0B5AB9-F888-433B-B4DB-975E24353BB0}"/>
              </a:ext>
            </a:extLst>
          </p:cNvPr>
          <p:cNvSpPr txBox="1"/>
          <p:nvPr/>
        </p:nvSpPr>
        <p:spPr>
          <a:xfrm>
            <a:off x="838200" y="3510088"/>
            <a:ext cx="5059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Embedding (Now)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323509" y="2498021"/>
                <a:ext cx="4335802" cy="4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09" y="2498021"/>
                <a:ext cx="4335802" cy="440890"/>
              </a:xfrm>
              <a:prstGeom prst="rect">
                <a:avLst/>
              </a:prstGeom>
              <a:blipFill>
                <a:blip r:embed="rId4"/>
                <a:stretch>
                  <a:fillRect t="-4167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150995" y="4190192"/>
                <a:ext cx="385342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𝑈𝑛𝑖𝑡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5" y="4190192"/>
                <a:ext cx="3853427" cy="374270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8" descr="University of Chinese Academy of Sciences - APRU">
            <a:extLst>
              <a:ext uri="{FF2B5EF4-FFF2-40B4-BE49-F238E27FC236}">
                <a16:creationId xmlns:a16="http://schemas.microsoft.com/office/drawing/2014/main" id="{6D27271F-9EE8-451C-B79B-B6D4D888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0" y="6390111"/>
            <a:ext cx="13734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_images/uw-logo.jp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" y="6390111"/>
            <a:ext cx="1380765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150995" y="4981813"/>
                <a:ext cx="1497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𝐶𝑜𝑛𝑡𝑖𝑛𝑢𝑜𝑢𝑠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5" y="4981813"/>
                <a:ext cx="14974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4653891"/>
            <a:ext cx="21686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10B1-6031-46E4-835B-F89EE73F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EF43-3849-4618-9A63-EF578737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632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STAN: Spatio-Temporal Attention Network  for Next Location Recommendation</vt:lpstr>
      <vt:lpstr>Previous assumption</vt:lpstr>
      <vt:lpstr>Observation</vt:lpstr>
      <vt:lpstr>Motivation</vt:lpstr>
      <vt:lpstr>Spatio-Temporal Relation</vt:lpstr>
      <vt:lpstr>Trajectory Embedding</vt:lpstr>
      <vt:lpstr>Spatio-Temporal Embedding</vt:lpstr>
      <vt:lpstr>Attention Aggregation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Yingtao Luo</dc:creator>
  <cp:lastModifiedBy>罗颖韬</cp:lastModifiedBy>
  <cp:revision>121</cp:revision>
  <dcterms:created xsi:type="dcterms:W3CDTF">2021-03-19T07:32:57Z</dcterms:created>
  <dcterms:modified xsi:type="dcterms:W3CDTF">2021-03-20T09:53:18Z</dcterms:modified>
</cp:coreProperties>
</file>