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5CA6-DF76-423B-AA70-224D63C7DC3D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BB10-8BD6-41B4-B745-A967C9BE6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4894" y="547236"/>
            <a:ext cx="2743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270" y="659303"/>
            <a:ext cx="293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</a:t>
            </a:r>
            <a:r>
              <a:rPr lang="en-US" sz="2400" dirty="0" smtClean="0"/>
              <a:t>development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65929" y="2648143"/>
            <a:ext cx="2743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4529" y="2760209"/>
            <a:ext cx="293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</a:t>
            </a:r>
            <a:r>
              <a:rPr lang="en-US" sz="2400" dirty="0" smtClean="0"/>
              <a:t>checking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65929" y="1581343"/>
            <a:ext cx="2743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65929" y="1693408"/>
            <a:ext cx="293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for </a:t>
            </a:r>
            <a:r>
              <a:rPr lang="en-US" sz="2400" dirty="0" smtClean="0"/>
              <a:t>convergence</a:t>
            </a:r>
            <a:endParaRPr lang="en-US" sz="2400" dirty="0"/>
          </a:p>
        </p:txBody>
      </p:sp>
      <p:sp>
        <p:nvSpPr>
          <p:cNvPr id="10" name="Diamond 9"/>
          <p:cNvSpPr/>
          <p:nvPr/>
        </p:nvSpPr>
        <p:spPr>
          <a:xfrm>
            <a:off x="6503894" y="1390838"/>
            <a:ext cx="1143000" cy="1066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09129" y="1924238"/>
            <a:ext cx="6858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2389094" y="1924243"/>
            <a:ext cx="676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2494" y="166263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46494" y="1233036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1246094" y="1390838"/>
            <a:ext cx="1143000" cy="1066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50894" y="161403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23" name="Elbow Connector 22"/>
          <p:cNvCxnSpPr>
            <a:stCxn id="10" idx="2"/>
          </p:cNvCxnSpPr>
          <p:nvPr/>
        </p:nvCxnSpPr>
        <p:spPr>
          <a:xfrm rot="5400000">
            <a:off x="6180043" y="2095689"/>
            <a:ext cx="533403" cy="12573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91436" y="4857943"/>
            <a:ext cx="293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</a:t>
            </a:r>
            <a:r>
              <a:rPr lang="en-US" sz="2400" dirty="0" smtClean="0"/>
              <a:t>comparison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065929" y="3679077"/>
            <a:ext cx="2743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91436" y="3791142"/>
            <a:ext cx="328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checks pass</a:t>
            </a:r>
            <a:endParaRPr lang="en-US" sz="2400" dirty="0"/>
          </a:p>
        </p:txBody>
      </p:sp>
      <p:sp>
        <p:nvSpPr>
          <p:cNvPr id="29" name="Diamond 28"/>
          <p:cNvSpPr/>
          <p:nvPr/>
        </p:nvSpPr>
        <p:spPr>
          <a:xfrm>
            <a:off x="6503894" y="3488572"/>
            <a:ext cx="1143000" cy="1066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09129" y="4021972"/>
            <a:ext cx="6858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</p:cNvCxnSpPr>
          <p:nvPr/>
        </p:nvCxnSpPr>
        <p:spPr>
          <a:xfrm flipH="1">
            <a:off x="2389094" y="4021977"/>
            <a:ext cx="676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32494" y="376036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446494" y="333077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1246094" y="3488572"/>
            <a:ext cx="1143000" cy="1066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0894" y="371177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cxnSp>
        <p:nvCxnSpPr>
          <p:cNvPr id="36" name="Elbow Connector 35"/>
          <p:cNvCxnSpPr>
            <a:stCxn id="29" idx="2"/>
          </p:cNvCxnSpPr>
          <p:nvPr/>
        </p:nvCxnSpPr>
        <p:spPr>
          <a:xfrm rot="5400000">
            <a:off x="6180043" y="4193423"/>
            <a:ext cx="533403" cy="12573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65929" y="4745875"/>
            <a:ext cx="2743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20" idx="1"/>
            <a:endCxn id="4" idx="1"/>
          </p:cNvCxnSpPr>
          <p:nvPr/>
        </p:nvCxnSpPr>
        <p:spPr>
          <a:xfrm rot="10800000" flipH="1">
            <a:off x="1246094" y="890136"/>
            <a:ext cx="1828800" cy="1034102"/>
          </a:xfrm>
          <a:prstGeom prst="bentConnector3">
            <a:avLst>
              <a:gd name="adj1" fmla="val -125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V="1">
            <a:off x="76861" y="2864876"/>
            <a:ext cx="2100902" cy="219635"/>
          </a:xfrm>
          <a:prstGeom prst="bentConnector3">
            <a:avLst>
              <a:gd name="adj1" fmla="val 7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19717" y="5903267"/>
            <a:ext cx="293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Robustness analysis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3065929" y="5791200"/>
            <a:ext cx="2743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46494" y="5431675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Paul.Conn</dc:creator>
  <cp:lastModifiedBy>Paul.Conn</cp:lastModifiedBy>
  <cp:revision>4</cp:revision>
  <dcterms:created xsi:type="dcterms:W3CDTF">2016-01-08T23:16:28Z</dcterms:created>
  <dcterms:modified xsi:type="dcterms:W3CDTF">2016-03-02T19:18:10Z</dcterms:modified>
</cp:coreProperties>
</file>